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3" r:id="rId1"/>
    <p:sldMasterId id="2147483852" r:id="rId2"/>
    <p:sldMasterId id="2147483931" r:id="rId3"/>
    <p:sldMasterId id="2147483953" r:id="rId4"/>
    <p:sldMasterId id="2147483849" r:id="rId5"/>
    <p:sldMasterId id="2147483914" r:id="rId6"/>
  </p:sldMasterIdLst>
  <p:notesMasterIdLst>
    <p:notesMasterId r:id="rId29"/>
  </p:notesMasterIdLst>
  <p:handoutMasterIdLst>
    <p:handoutMasterId r:id="rId30"/>
  </p:handoutMasterIdLst>
  <p:sldIdLst>
    <p:sldId id="841" r:id="rId7"/>
    <p:sldId id="842" r:id="rId8"/>
    <p:sldId id="843" r:id="rId9"/>
    <p:sldId id="844" r:id="rId10"/>
    <p:sldId id="845" r:id="rId11"/>
    <p:sldId id="869" r:id="rId12"/>
    <p:sldId id="870" r:id="rId13"/>
    <p:sldId id="854" r:id="rId14"/>
    <p:sldId id="855" r:id="rId15"/>
    <p:sldId id="856" r:id="rId16"/>
    <p:sldId id="857" r:id="rId17"/>
    <p:sldId id="875" r:id="rId18"/>
    <p:sldId id="872" r:id="rId19"/>
    <p:sldId id="873" r:id="rId20"/>
    <p:sldId id="874" r:id="rId21"/>
    <p:sldId id="859" r:id="rId22"/>
    <p:sldId id="864" r:id="rId23"/>
    <p:sldId id="865" r:id="rId24"/>
    <p:sldId id="866" r:id="rId25"/>
    <p:sldId id="867" r:id="rId26"/>
    <p:sldId id="868" r:id="rId27"/>
    <p:sldId id="858" r:id="rId28"/>
  </p:sldIdLst>
  <p:sldSz cx="12192000" cy="6858000"/>
  <p:notesSz cx="6858000" cy="9144000"/>
  <p:defaultTextStyle>
    <a:defPPr>
      <a:defRPr lang="en-US"/>
    </a:defPPr>
    <a:lvl1pPr marL="0" algn="l" defTabSz="609494" rtl="0" eaLnBrk="1" latinLnBrk="0" hangingPunct="1">
      <a:defRPr sz="2400" kern="1200">
        <a:solidFill>
          <a:schemeClr val="tx1"/>
        </a:solidFill>
        <a:latin typeface="+mn-lt"/>
        <a:ea typeface="+mn-ea"/>
        <a:cs typeface="+mn-cs"/>
      </a:defRPr>
    </a:lvl1pPr>
    <a:lvl2pPr marL="609494" algn="l" defTabSz="609494" rtl="0" eaLnBrk="1" latinLnBrk="0" hangingPunct="1">
      <a:defRPr sz="2400" kern="1200">
        <a:solidFill>
          <a:schemeClr val="tx1"/>
        </a:solidFill>
        <a:latin typeface="+mn-lt"/>
        <a:ea typeface="+mn-ea"/>
        <a:cs typeface="+mn-cs"/>
      </a:defRPr>
    </a:lvl2pPr>
    <a:lvl3pPr marL="1218987" algn="l" defTabSz="609494" rtl="0" eaLnBrk="1" latinLnBrk="0" hangingPunct="1">
      <a:defRPr sz="2400" kern="1200">
        <a:solidFill>
          <a:schemeClr val="tx1"/>
        </a:solidFill>
        <a:latin typeface="+mn-lt"/>
        <a:ea typeface="+mn-ea"/>
        <a:cs typeface="+mn-cs"/>
      </a:defRPr>
    </a:lvl3pPr>
    <a:lvl4pPr marL="1828480" algn="l" defTabSz="609494" rtl="0" eaLnBrk="1" latinLnBrk="0" hangingPunct="1">
      <a:defRPr sz="2400" kern="1200">
        <a:solidFill>
          <a:schemeClr val="tx1"/>
        </a:solidFill>
        <a:latin typeface="+mn-lt"/>
        <a:ea typeface="+mn-ea"/>
        <a:cs typeface="+mn-cs"/>
      </a:defRPr>
    </a:lvl4pPr>
    <a:lvl5pPr marL="2437973" algn="l" defTabSz="609494" rtl="0" eaLnBrk="1" latinLnBrk="0" hangingPunct="1">
      <a:defRPr sz="2400" kern="1200">
        <a:solidFill>
          <a:schemeClr val="tx1"/>
        </a:solidFill>
        <a:latin typeface="+mn-lt"/>
        <a:ea typeface="+mn-ea"/>
        <a:cs typeface="+mn-cs"/>
      </a:defRPr>
    </a:lvl5pPr>
    <a:lvl6pPr marL="3047467" algn="l" defTabSz="609494" rtl="0" eaLnBrk="1" latinLnBrk="0" hangingPunct="1">
      <a:defRPr sz="2400" kern="1200">
        <a:solidFill>
          <a:schemeClr val="tx1"/>
        </a:solidFill>
        <a:latin typeface="+mn-lt"/>
        <a:ea typeface="+mn-ea"/>
        <a:cs typeface="+mn-cs"/>
      </a:defRPr>
    </a:lvl6pPr>
    <a:lvl7pPr marL="3656960" algn="l" defTabSz="609494" rtl="0" eaLnBrk="1" latinLnBrk="0" hangingPunct="1">
      <a:defRPr sz="2400" kern="1200">
        <a:solidFill>
          <a:schemeClr val="tx1"/>
        </a:solidFill>
        <a:latin typeface="+mn-lt"/>
        <a:ea typeface="+mn-ea"/>
        <a:cs typeface="+mn-cs"/>
      </a:defRPr>
    </a:lvl7pPr>
    <a:lvl8pPr marL="4266453" algn="l" defTabSz="609494" rtl="0" eaLnBrk="1" latinLnBrk="0" hangingPunct="1">
      <a:defRPr sz="2400" kern="1200">
        <a:solidFill>
          <a:schemeClr val="tx1"/>
        </a:solidFill>
        <a:latin typeface="+mn-lt"/>
        <a:ea typeface="+mn-ea"/>
        <a:cs typeface="+mn-cs"/>
      </a:defRPr>
    </a:lvl8pPr>
    <a:lvl9pPr marL="4875947" algn="l" defTabSz="609494"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 Kelly" initials="CK"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3DB"/>
    <a:srgbClr val="70BF52"/>
    <a:srgbClr val="368791"/>
    <a:srgbClr val="72983D"/>
    <a:srgbClr val="B9AF9B"/>
    <a:srgbClr val="8799AD"/>
    <a:srgbClr val="658E2D"/>
    <a:srgbClr val="8DA0B5"/>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0" autoAdjust="0"/>
    <p:restoredTop sz="93349" autoAdjust="0"/>
  </p:normalViewPr>
  <p:slideViewPr>
    <p:cSldViewPr snapToGrid="0">
      <p:cViewPr varScale="1">
        <p:scale>
          <a:sx n="86" d="100"/>
          <a:sy n="86" d="100"/>
        </p:scale>
        <p:origin x="498" y="84"/>
      </p:cViewPr>
      <p:guideLst/>
    </p:cSldViewPr>
  </p:slideViewPr>
  <p:notesTextViewPr>
    <p:cViewPr>
      <p:scale>
        <a:sx n="1" d="1"/>
        <a:sy n="1" d="1"/>
      </p:scale>
      <p:origin x="0" y="0"/>
    </p:cViewPr>
  </p:notesTextViewPr>
  <p:sorterViewPr>
    <p:cViewPr>
      <p:scale>
        <a:sx n="109" d="100"/>
        <a:sy n="109"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197C5A-27BE-426D-A3BD-0D89200198DA}" type="doc">
      <dgm:prSet loTypeId="urn:microsoft.com/office/officeart/2005/8/layout/hChevron3" loCatId="process" qsTypeId="urn:microsoft.com/office/officeart/2005/8/quickstyle/3d3" qsCatId="3D" csTypeId="urn:microsoft.com/office/officeart/2005/8/colors/accent1_2" csCatId="accent1" phldr="1"/>
      <dgm:spPr/>
    </dgm:pt>
    <dgm:pt modelId="{9B900632-1BDD-468B-AB98-941B94573A94}">
      <dgm:prSet phldrT="[Text]" custT="1"/>
      <dgm:spPr>
        <a:solidFill>
          <a:schemeClr val="tx1">
            <a:lumMod val="95000"/>
            <a:lumOff val="5000"/>
          </a:schemeClr>
        </a:solidFill>
      </dgm:spPr>
      <dgm:t>
        <a:bodyPr/>
        <a:lstStyle/>
        <a:p>
          <a:pPr algn="ctr"/>
          <a:r>
            <a:rPr lang="en-US" sz="1200" b="1" dirty="0"/>
            <a:t>Dec</a:t>
          </a:r>
        </a:p>
      </dgm:t>
    </dgm:pt>
    <dgm:pt modelId="{9CA9FB23-B3CA-4A53-93A8-E5158F4652EC}" type="sibTrans" cxnId="{F96000A4-7EAC-4B6F-8C53-59D4A21D090B}">
      <dgm:prSet/>
      <dgm:spPr/>
      <dgm:t>
        <a:bodyPr/>
        <a:lstStyle/>
        <a:p>
          <a:pPr algn="ctr"/>
          <a:endParaRPr lang="en-US" sz="1200"/>
        </a:p>
      </dgm:t>
    </dgm:pt>
    <dgm:pt modelId="{D6526746-98F2-4BA4-9A19-78A03B28336A}" type="parTrans" cxnId="{F96000A4-7EAC-4B6F-8C53-59D4A21D090B}">
      <dgm:prSet/>
      <dgm:spPr/>
      <dgm:t>
        <a:bodyPr/>
        <a:lstStyle/>
        <a:p>
          <a:pPr algn="ctr"/>
          <a:endParaRPr lang="en-US" sz="1200"/>
        </a:p>
      </dgm:t>
    </dgm:pt>
    <dgm:pt modelId="{62EFE664-7229-4781-830F-769A00579707}">
      <dgm:prSet phldrT="[Text]" custT="1"/>
      <dgm:spPr>
        <a:solidFill>
          <a:schemeClr val="tx1">
            <a:lumMod val="95000"/>
            <a:lumOff val="5000"/>
          </a:schemeClr>
        </a:solidFill>
      </dgm:spPr>
      <dgm:t>
        <a:bodyPr/>
        <a:lstStyle/>
        <a:p>
          <a:pPr algn="ctr"/>
          <a:r>
            <a:rPr lang="en-US" sz="1200" b="1" dirty="0"/>
            <a:t>Nov</a:t>
          </a:r>
        </a:p>
      </dgm:t>
    </dgm:pt>
    <dgm:pt modelId="{91D8E83F-577B-44AE-9032-E3959A07C51B}" type="sibTrans" cxnId="{0693D051-21B3-4AB4-8DC6-BB743AB45E15}">
      <dgm:prSet/>
      <dgm:spPr/>
      <dgm:t>
        <a:bodyPr/>
        <a:lstStyle/>
        <a:p>
          <a:pPr algn="ctr"/>
          <a:endParaRPr lang="en-US" sz="1200"/>
        </a:p>
      </dgm:t>
    </dgm:pt>
    <dgm:pt modelId="{95009BEB-DCF7-4BA2-BF7C-8DB7242D3482}" type="parTrans" cxnId="{0693D051-21B3-4AB4-8DC6-BB743AB45E15}">
      <dgm:prSet/>
      <dgm:spPr/>
      <dgm:t>
        <a:bodyPr/>
        <a:lstStyle/>
        <a:p>
          <a:pPr algn="ctr"/>
          <a:endParaRPr lang="en-US" sz="1200"/>
        </a:p>
      </dgm:t>
    </dgm:pt>
    <dgm:pt modelId="{F5044ECD-5CEF-4699-AA74-E93B101A4CCC}">
      <dgm:prSet phldrT="[Text]" custT="1"/>
      <dgm:spPr>
        <a:solidFill>
          <a:schemeClr val="tx1">
            <a:lumMod val="95000"/>
            <a:lumOff val="5000"/>
          </a:schemeClr>
        </a:solidFill>
      </dgm:spPr>
      <dgm:t>
        <a:bodyPr/>
        <a:lstStyle/>
        <a:p>
          <a:pPr algn="ctr"/>
          <a:r>
            <a:rPr lang="en-US" sz="1200" b="1" dirty="0"/>
            <a:t>Oct</a:t>
          </a:r>
        </a:p>
      </dgm:t>
    </dgm:pt>
    <dgm:pt modelId="{850931E4-C52C-4D67-8FB6-23861A0AE309}" type="sibTrans" cxnId="{DB7AD5B2-0904-4815-8B8C-8A5F5FA36AC1}">
      <dgm:prSet/>
      <dgm:spPr/>
      <dgm:t>
        <a:bodyPr/>
        <a:lstStyle/>
        <a:p>
          <a:pPr algn="ctr"/>
          <a:endParaRPr lang="en-US" sz="1200"/>
        </a:p>
      </dgm:t>
    </dgm:pt>
    <dgm:pt modelId="{E9D72824-4329-49C6-8035-EFADF7DFA573}" type="parTrans" cxnId="{DB7AD5B2-0904-4815-8B8C-8A5F5FA36AC1}">
      <dgm:prSet/>
      <dgm:spPr/>
      <dgm:t>
        <a:bodyPr/>
        <a:lstStyle/>
        <a:p>
          <a:pPr algn="ctr"/>
          <a:endParaRPr lang="en-US" sz="1200"/>
        </a:p>
      </dgm:t>
    </dgm:pt>
    <dgm:pt modelId="{9CB78921-90F9-4C98-9F34-7F791426EF98}">
      <dgm:prSet phldrT="[Text]" custT="1"/>
      <dgm:spPr>
        <a:solidFill>
          <a:schemeClr val="tx1">
            <a:lumMod val="95000"/>
            <a:lumOff val="5000"/>
          </a:schemeClr>
        </a:solidFill>
      </dgm:spPr>
      <dgm:t>
        <a:bodyPr/>
        <a:lstStyle/>
        <a:p>
          <a:pPr algn="ctr"/>
          <a:r>
            <a:rPr lang="en-US" sz="1200" b="1" dirty="0"/>
            <a:t>Sept</a:t>
          </a:r>
        </a:p>
      </dgm:t>
    </dgm:pt>
    <dgm:pt modelId="{33E15723-F0BB-4FD4-ACB8-1FAA63B38A0C}" type="sibTrans" cxnId="{C99635BD-C26E-41C3-93F9-E37D87C88EA4}">
      <dgm:prSet/>
      <dgm:spPr/>
      <dgm:t>
        <a:bodyPr/>
        <a:lstStyle/>
        <a:p>
          <a:pPr algn="ctr"/>
          <a:endParaRPr lang="en-US" sz="1200"/>
        </a:p>
      </dgm:t>
    </dgm:pt>
    <dgm:pt modelId="{108F9722-308F-42C6-BA28-EA5779BBE891}" type="parTrans" cxnId="{C99635BD-C26E-41C3-93F9-E37D87C88EA4}">
      <dgm:prSet/>
      <dgm:spPr/>
      <dgm:t>
        <a:bodyPr/>
        <a:lstStyle/>
        <a:p>
          <a:pPr algn="ctr"/>
          <a:endParaRPr lang="en-US" sz="1200"/>
        </a:p>
      </dgm:t>
    </dgm:pt>
    <dgm:pt modelId="{FDB03843-6D95-4E91-B514-21F9024890F6}">
      <dgm:prSet phldrT="[Text]" custT="1"/>
      <dgm:spPr>
        <a:solidFill>
          <a:schemeClr val="tx1">
            <a:lumMod val="95000"/>
            <a:lumOff val="5000"/>
          </a:schemeClr>
        </a:solidFill>
      </dgm:spPr>
      <dgm:t>
        <a:bodyPr/>
        <a:lstStyle/>
        <a:p>
          <a:pPr algn="ctr"/>
          <a:r>
            <a:rPr lang="en-US" sz="1200" b="1" dirty="0"/>
            <a:t>Aug</a:t>
          </a:r>
        </a:p>
      </dgm:t>
    </dgm:pt>
    <dgm:pt modelId="{C5248077-9690-490D-AFED-81BC6EAC62F9}" type="sibTrans" cxnId="{21660700-50EA-418B-B9EA-E673F78B9C7A}">
      <dgm:prSet/>
      <dgm:spPr/>
      <dgm:t>
        <a:bodyPr/>
        <a:lstStyle/>
        <a:p>
          <a:pPr algn="ctr"/>
          <a:endParaRPr lang="en-US" sz="1200"/>
        </a:p>
      </dgm:t>
    </dgm:pt>
    <dgm:pt modelId="{212E40C6-5594-4671-A77C-01B06738AF58}" type="parTrans" cxnId="{21660700-50EA-418B-B9EA-E673F78B9C7A}">
      <dgm:prSet/>
      <dgm:spPr/>
      <dgm:t>
        <a:bodyPr/>
        <a:lstStyle/>
        <a:p>
          <a:pPr algn="ctr"/>
          <a:endParaRPr lang="en-US" sz="1200"/>
        </a:p>
      </dgm:t>
    </dgm:pt>
    <dgm:pt modelId="{513E1C03-1888-48EE-B145-970271582D4E}" type="pres">
      <dgm:prSet presAssocID="{5A197C5A-27BE-426D-A3BD-0D89200198DA}" presName="Name0" presStyleCnt="0">
        <dgm:presLayoutVars>
          <dgm:dir/>
          <dgm:resizeHandles val="exact"/>
        </dgm:presLayoutVars>
      </dgm:prSet>
      <dgm:spPr/>
    </dgm:pt>
    <dgm:pt modelId="{8B338D1C-4B30-4A4C-B004-4E749DF7A479}" type="pres">
      <dgm:prSet presAssocID="{FDB03843-6D95-4E91-B514-21F9024890F6}" presName="parTxOnly" presStyleLbl="node1" presStyleIdx="0" presStyleCnt="5">
        <dgm:presLayoutVars>
          <dgm:bulletEnabled val="1"/>
        </dgm:presLayoutVars>
      </dgm:prSet>
      <dgm:spPr/>
      <dgm:t>
        <a:bodyPr/>
        <a:lstStyle/>
        <a:p>
          <a:endParaRPr lang="en-US"/>
        </a:p>
      </dgm:t>
    </dgm:pt>
    <dgm:pt modelId="{BF841ED2-7465-47D6-989A-D343DA48CA4E}" type="pres">
      <dgm:prSet presAssocID="{C5248077-9690-490D-AFED-81BC6EAC62F9}" presName="parSpace" presStyleCnt="0"/>
      <dgm:spPr/>
    </dgm:pt>
    <dgm:pt modelId="{8A40D143-211B-4ABD-9757-1591CDF7ED14}" type="pres">
      <dgm:prSet presAssocID="{9CB78921-90F9-4C98-9F34-7F791426EF98}" presName="parTxOnly" presStyleLbl="node1" presStyleIdx="1" presStyleCnt="5">
        <dgm:presLayoutVars>
          <dgm:bulletEnabled val="1"/>
        </dgm:presLayoutVars>
      </dgm:prSet>
      <dgm:spPr/>
      <dgm:t>
        <a:bodyPr/>
        <a:lstStyle/>
        <a:p>
          <a:endParaRPr lang="en-US"/>
        </a:p>
      </dgm:t>
    </dgm:pt>
    <dgm:pt modelId="{D0FCE0E7-7FAC-444D-A596-79AD582C9653}" type="pres">
      <dgm:prSet presAssocID="{33E15723-F0BB-4FD4-ACB8-1FAA63B38A0C}" presName="parSpace" presStyleCnt="0"/>
      <dgm:spPr/>
    </dgm:pt>
    <dgm:pt modelId="{C5EBCB7C-FF1B-491D-8FB4-3D5AE2EC8030}" type="pres">
      <dgm:prSet presAssocID="{F5044ECD-5CEF-4699-AA74-E93B101A4CCC}" presName="parTxOnly" presStyleLbl="node1" presStyleIdx="2" presStyleCnt="5">
        <dgm:presLayoutVars>
          <dgm:bulletEnabled val="1"/>
        </dgm:presLayoutVars>
      </dgm:prSet>
      <dgm:spPr/>
      <dgm:t>
        <a:bodyPr/>
        <a:lstStyle/>
        <a:p>
          <a:endParaRPr lang="en-US"/>
        </a:p>
      </dgm:t>
    </dgm:pt>
    <dgm:pt modelId="{82D3E4CE-1568-41F1-8A99-D4415BF0FA3D}" type="pres">
      <dgm:prSet presAssocID="{850931E4-C52C-4D67-8FB6-23861A0AE309}" presName="parSpace" presStyleCnt="0"/>
      <dgm:spPr/>
    </dgm:pt>
    <dgm:pt modelId="{E1D90D40-4B44-454B-9C11-4D6B849EACD4}" type="pres">
      <dgm:prSet presAssocID="{62EFE664-7229-4781-830F-769A00579707}" presName="parTxOnly" presStyleLbl="node1" presStyleIdx="3" presStyleCnt="5">
        <dgm:presLayoutVars>
          <dgm:bulletEnabled val="1"/>
        </dgm:presLayoutVars>
      </dgm:prSet>
      <dgm:spPr/>
      <dgm:t>
        <a:bodyPr/>
        <a:lstStyle/>
        <a:p>
          <a:endParaRPr lang="en-US"/>
        </a:p>
      </dgm:t>
    </dgm:pt>
    <dgm:pt modelId="{593D2C7B-EB7A-4479-9E08-6F62691C8E06}" type="pres">
      <dgm:prSet presAssocID="{91D8E83F-577B-44AE-9032-E3959A07C51B}" presName="parSpace" presStyleCnt="0"/>
      <dgm:spPr/>
    </dgm:pt>
    <dgm:pt modelId="{17E43568-110B-464E-A3B2-63373C9BACE1}" type="pres">
      <dgm:prSet presAssocID="{9B900632-1BDD-468B-AB98-941B94573A94}" presName="parTxOnly" presStyleLbl="node1" presStyleIdx="4" presStyleCnt="5">
        <dgm:presLayoutVars>
          <dgm:bulletEnabled val="1"/>
        </dgm:presLayoutVars>
      </dgm:prSet>
      <dgm:spPr/>
      <dgm:t>
        <a:bodyPr/>
        <a:lstStyle/>
        <a:p>
          <a:endParaRPr lang="en-US"/>
        </a:p>
      </dgm:t>
    </dgm:pt>
  </dgm:ptLst>
  <dgm:cxnLst>
    <dgm:cxn modelId="{C99635BD-C26E-41C3-93F9-E37D87C88EA4}" srcId="{5A197C5A-27BE-426D-A3BD-0D89200198DA}" destId="{9CB78921-90F9-4C98-9F34-7F791426EF98}" srcOrd="1" destOrd="0" parTransId="{108F9722-308F-42C6-BA28-EA5779BBE891}" sibTransId="{33E15723-F0BB-4FD4-ACB8-1FAA63B38A0C}"/>
    <dgm:cxn modelId="{24BE6361-4AEC-41AD-819E-8CB58D5C7888}" type="presOf" srcId="{5A197C5A-27BE-426D-A3BD-0D89200198DA}" destId="{513E1C03-1888-48EE-B145-970271582D4E}" srcOrd="0" destOrd="0" presId="urn:microsoft.com/office/officeart/2005/8/layout/hChevron3"/>
    <dgm:cxn modelId="{AE2AB14C-48E6-456F-B8F0-BF64A48F3AC2}" type="presOf" srcId="{62EFE664-7229-4781-830F-769A00579707}" destId="{E1D90D40-4B44-454B-9C11-4D6B849EACD4}" srcOrd="0" destOrd="0" presId="urn:microsoft.com/office/officeart/2005/8/layout/hChevron3"/>
    <dgm:cxn modelId="{56C2FD22-113B-486F-B2D8-71ABE549985D}" type="presOf" srcId="{9CB78921-90F9-4C98-9F34-7F791426EF98}" destId="{8A40D143-211B-4ABD-9757-1591CDF7ED14}" srcOrd="0" destOrd="0" presId="urn:microsoft.com/office/officeart/2005/8/layout/hChevron3"/>
    <dgm:cxn modelId="{0693D051-21B3-4AB4-8DC6-BB743AB45E15}" srcId="{5A197C5A-27BE-426D-A3BD-0D89200198DA}" destId="{62EFE664-7229-4781-830F-769A00579707}" srcOrd="3" destOrd="0" parTransId="{95009BEB-DCF7-4BA2-BF7C-8DB7242D3482}" sibTransId="{91D8E83F-577B-44AE-9032-E3959A07C51B}"/>
    <dgm:cxn modelId="{7425AAE0-FD8C-40DD-A743-F25C6AD4273B}" type="presOf" srcId="{FDB03843-6D95-4E91-B514-21F9024890F6}" destId="{8B338D1C-4B30-4A4C-B004-4E749DF7A479}" srcOrd="0" destOrd="0" presId="urn:microsoft.com/office/officeart/2005/8/layout/hChevron3"/>
    <dgm:cxn modelId="{DB7AD5B2-0904-4815-8B8C-8A5F5FA36AC1}" srcId="{5A197C5A-27BE-426D-A3BD-0D89200198DA}" destId="{F5044ECD-5CEF-4699-AA74-E93B101A4CCC}" srcOrd="2" destOrd="0" parTransId="{E9D72824-4329-49C6-8035-EFADF7DFA573}" sibTransId="{850931E4-C52C-4D67-8FB6-23861A0AE309}"/>
    <dgm:cxn modelId="{1CD7E6A8-4B51-4FEB-8EBE-F0B278B2B6AA}" type="presOf" srcId="{F5044ECD-5CEF-4699-AA74-E93B101A4CCC}" destId="{C5EBCB7C-FF1B-491D-8FB4-3D5AE2EC8030}" srcOrd="0" destOrd="0" presId="urn:microsoft.com/office/officeart/2005/8/layout/hChevron3"/>
    <dgm:cxn modelId="{FFEC1325-99E6-451B-831B-D0E1EEFAAD94}" type="presOf" srcId="{9B900632-1BDD-468B-AB98-941B94573A94}" destId="{17E43568-110B-464E-A3B2-63373C9BACE1}" srcOrd="0" destOrd="0" presId="urn:microsoft.com/office/officeart/2005/8/layout/hChevron3"/>
    <dgm:cxn modelId="{21660700-50EA-418B-B9EA-E673F78B9C7A}" srcId="{5A197C5A-27BE-426D-A3BD-0D89200198DA}" destId="{FDB03843-6D95-4E91-B514-21F9024890F6}" srcOrd="0" destOrd="0" parTransId="{212E40C6-5594-4671-A77C-01B06738AF58}" sibTransId="{C5248077-9690-490D-AFED-81BC6EAC62F9}"/>
    <dgm:cxn modelId="{F96000A4-7EAC-4B6F-8C53-59D4A21D090B}" srcId="{5A197C5A-27BE-426D-A3BD-0D89200198DA}" destId="{9B900632-1BDD-468B-AB98-941B94573A94}" srcOrd="4" destOrd="0" parTransId="{D6526746-98F2-4BA4-9A19-78A03B28336A}" sibTransId="{9CA9FB23-B3CA-4A53-93A8-E5158F4652EC}"/>
    <dgm:cxn modelId="{529320FA-5D6E-4345-A857-8B2D0242DA43}" type="presParOf" srcId="{513E1C03-1888-48EE-B145-970271582D4E}" destId="{8B338D1C-4B30-4A4C-B004-4E749DF7A479}" srcOrd="0" destOrd="0" presId="urn:microsoft.com/office/officeart/2005/8/layout/hChevron3"/>
    <dgm:cxn modelId="{649DD470-CB28-4DAD-BC19-71CF0523F484}" type="presParOf" srcId="{513E1C03-1888-48EE-B145-970271582D4E}" destId="{BF841ED2-7465-47D6-989A-D343DA48CA4E}" srcOrd="1" destOrd="0" presId="urn:microsoft.com/office/officeart/2005/8/layout/hChevron3"/>
    <dgm:cxn modelId="{41D270F0-989E-48F4-BF06-502B9BFC2903}" type="presParOf" srcId="{513E1C03-1888-48EE-B145-970271582D4E}" destId="{8A40D143-211B-4ABD-9757-1591CDF7ED14}" srcOrd="2" destOrd="0" presId="urn:microsoft.com/office/officeart/2005/8/layout/hChevron3"/>
    <dgm:cxn modelId="{5328B47D-591F-4A27-B660-8862591E6FD3}" type="presParOf" srcId="{513E1C03-1888-48EE-B145-970271582D4E}" destId="{D0FCE0E7-7FAC-444D-A596-79AD582C9653}" srcOrd="3" destOrd="0" presId="urn:microsoft.com/office/officeart/2005/8/layout/hChevron3"/>
    <dgm:cxn modelId="{F3880D60-ED35-4717-95A8-3C5AE8EA5FCB}" type="presParOf" srcId="{513E1C03-1888-48EE-B145-970271582D4E}" destId="{C5EBCB7C-FF1B-491D-8FB4-3D5AE2EC8030}" srcOrd="4" destOrd="0" presId="urn:microsoft.com/office/officeart/2005/8/layout/hChevron3"/>
    <dgm:cxn modelId="{A425F35D-6C03-4982-899A-F5B41B22D24A}" type="presParOf" srcId="{513E1C03-1888-48EE-B145-970271582D4E}" destId="{82D3E4CE-1568-41F1-8A99-D4415BF0FA3D}" srcOrd="5" destOrd="0" presId="urn:microsoft.com/office/officeart/2005/8/layout/hChevron3"/>
    <dgm:cxn modelId="{0371E6B2-0FC0-4E98-A53D-25A9F7C69175}" type="presParOf" srcId="{513E1C03-1888-48EE-B145-970271582D4E}" destId="{E1D90D40-4B44-454B-9C11-4D6B849EACD4}" srcOrd="6" destOrd="0" presId="urn:microsoft.com/office/officeart/2005/8/layout/hChevron3"/>
    <dgm:cxn modelId="{21E3FD78-F08C-4A6B-A45F-08AA215C2E23}" type="presParOf" srcId="{513E1C03-1888-48EE-B145-970271582D4E}" destId="{593D2C7B-EB7A-4479-9E08-6F62691C8E06}" srcOrd="7" destOrd="0" presId="urn:microsoft.com/office/officeart/2005/8/layout/hChevron3"/>
    <dgm:cxn modelId="{94E10907-3D1F-4194-8335-F39005FCA30C}" type="presParOf" srcId="{513E1C03-1888-48EE-B145-970271582D4E}" destId="{17E43568-110B-464E-A3B2-63373C9BACE1}"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38D1C-4B30-4A4C-B004-4E749DF7A479}">
      <dsp:nvSpPr>
        <dsp:cNvPr id="0" name=""/>
        <dsp:cNvSpPr/>
      </dsp:nvSpPr>
      <dsp:spPr>
        <a:xfrm>
          <a:off x="1107" y="0"/>
          <a:ext cx="2159332" cy="184780"/>
        </a:xfrm>
        <a:prstGeom prst="homePlate">
          <a:avLst/>
        </a:prstGeom>
        <a:solidFill>
          <a:schemeClr val="tx1">
            <a:lumMod val="95000"/>
            <a:lumOff val="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32004" rIns="16002" bIns="32004" numCol="1" spcCol="1270" anchor="ctr" anchorCtr="0">
          <a:noAutofit/>
        </a:bodyPr>
        <a:lstStyle/>
        <a:p>
          <a:pPr lvl="0" algn="ctr" defTabSz="533400">
            <a:lnSpc>
              <a:spcPct val="90000"/>
            </a:lnSpc>
            <a:spcBef>
              <a:spcPct val="0"/>
            </a:spcBef>
            <a:spcAft>
              <a:spcPct val="35000"/>
            </a:spcAft>
          </a:pPr>
          <a:r>
            <a:rPr lang="en-US" sz="1200" b="1" kern="1200" dirty="0"/>
            <a:t>Aug</a:t>
          </a:r>
        </a:p>
      </dsp:txBody>
      <dsp:txXfrm>
        <a:off x="1107" y="0"/>
        <a:ext cx="2113137" cy="184780"/>
      </dsp:txXfrm>
    </dsp:sp>
    <dsp:sp modelId="{8A40D143-211B-4ABD-9757-1591CDF7ED14}">
      <dsp:nvSpPr>
        <dsp:cNvPr id="0" name=""/>
        <dsp:cNvSpPr/>
      </dsp:nvSpPr>
      <dsp:spPr>
        <a:xfrm>
          <a:off x="1728573" y="0"/>
          <a:ext cx="2159332" cy="184780"/>
        </a:xfrm>
        <a:prstGeom prst="chevron">
          <a:avLst/>
        </a:prstGeom>
        <a:solidFill>
          <a:schemeClr val="tx1">
            <a:lumMod val="95000"/>
            <a:lumOff val="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b="1" kern="1200" dirty="0"/>
            <a:t>Sept</a:t>
          </a:r>
        </a:p>
      </dsp:txBody>
      <dsp:txXfrm>
        <a:off x="1820963" y="0"/>
        <a:ext cx="1974552" cy="184780"/>
      </dsp:txXfrm>
    </dsp:sp>
    <dsp:sp modelId="{C5EBCB7C-FF1B-491D-8FB4-3D5AE2EC8030}">
      <dsp:nvSpPr>
        <dsp:cNvPr id="0" name=""/>
        <dsp:cNvSpPr/>
      </dsp:nvSpPr>
      <dsp:spPr>
        <a:xfrm>
          <a:off x="3456040" y="0"/>
          <a:ext cx="2159332" cy="184780"/>
        </a:xfrm>
        <a:prstGeom prst="chevron">
          <a:avLst/>
        </a:prstGeom>
        <a:solidFill>
          <a:schemeClr val="tx1">
            <a:lumMod val="95000"/>
            <a:lumOff val="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b="1" kern="1200" dirty="0"/>
            <a:t>Oct</a:t>
          </a:r>
        </a:p>
      </dsp:txBody>
      <dsp:txXfrm>
        <a:off x="3548430" y="0"/>
        <a:ext cx="1974552" cy="184780"/>
      </dsp:txXfrm>
    </dsp:sp>
    <dsp:sp modelId="{E1D90D40-4B44-454B-9C11-4D6B849EACD4}">
      <dsp:nvSpPr>
        <dsp:cNvPr id="0" name=""/>
        <dsp:cNvSpPr/>
      </dsp:nvSpPr>
      <dsp:spPr>
        <a:xfrm>
          <a:off x="5183506" y="0"/>
          <a:ext cx="2159332" cy="184780"/>
        </a:xfrm>
        <a:prstGeom prst="chevron">
          <a:avLst/>
        </a:prstGeom>
        <a:solidFill>
          <a:schemeClr val="tx1">
            <a:lumMod val="95000"/>
            <a:lumOff val="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b="1" kern="1200" dirty="0"/>
            <a:t>Nov</a:t>
          </a:r>
        </a:p>
      </dsp:txBody>
      <dsp:txXfrm>
        <a:off x="5275896" y="0"/>
        <a:ext cx="1974552" cy="184780"/>
      </dsp:txXfrm>
    </dsp:sp>
    <dsp:sp modelId="{17E43568-110B-464E-A3B2-63373C9BACE1}">
      <dsp:nvSpPr>
        <dsp:cNvPr id="0" name=""/>
        <dsp:cNvSpPr/>
      </dsp:nvSpPr>
      <dsp:spPr>
        <a:xfrm>
          <a:off x="6910972" y="0"/>
          <a:ext cx="2159332" cy="184780"/>
        </a:xfrm>
        <a:prstGeom prst="chevron">
          <a:avLst/>
        </a:prstGeom>
        <a:solidFill>
          <a:schemeClr val="tx1">
            <a:lumMod val="95000"/>
            <a:lumOff val="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b="1" kern="1200" dirty="0"/>
            <a:t>Dec</a:t>
          </a:r>
        </a:p>
      </dsp:txBody>
      <dsp:txXfrm>
        <a:off x="7003362" y="0"/>
        <a:ext cx="1974552" cy="184780"/>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41AC4B-B620-46F6-8DB1-F032BD63703D}" type="datetimeFigureOut">
              <a:rPr lang="en-US" smtClean="0"/>
              <a:t>9/5/2019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BD9155-3A2A-48F9-B186-19F4D6B9F58D}" type="slidenum">
              <a:rPr lang="en-US" smtClean="0"/>
              <a:t>‹#›</a:t>
            </a:fld>
            <a:endParaRPr lang="en-US"/>
          </a:p>
        </p:txBody>
      </p:sp>
    </p:spTree>
    <p:extLst>
      <p:ext uri="{BB962C8B-B14F-4D97-AF65-F5344CB8AC3E}">
        <p14:creationId xmlns:p14="http://schemas.microsoft.com/office/powerpoint/2010/main" val="2018567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9120ED-6A85-E54F-BC98-C68C5FFC0FBF}" type="datetimeFigureOut">
              <a:rPr lang="en-US" smtClean="0"/>
              <a:pPr/>
              <a:t>9/5/2019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B38BFD-06C2-CE42-8D25-BE8ABD537100}" type="slidenum">
              <a:rPr lang="en-US" smtClean="0"/>
              <a:pPr/>
              <a:t>‹#›</a:t>
            </a:fld>
            <a:endParaRPr lang="en-US"/>
          </a:p>
        </p:txBody>
      </p:sp>
    </p:spTree>
    <p:extLst>
      <p:ext uri="{BB962C8B-B14F-4D97-AF65-F5344CB8AC3E}">
        <p14:creationId xmlns:p14="http://schemas.microsoft.com/office/powerpoint/2010/main" val="3295029744"/>
      </p:ext>
    </p:extLst>
  </p:cSld>
  <p:clrMap bg1="lt1" tx1="dk1" bg2="lt2" tx2="dk2" accent1="accent1" accent2="accent2" accent3="accent3" accent4="accent4" accent5="accent5" accent6="accent6" hlink="hlink" folHlink="folHlink"/>
  <p:notesStyle>
    <a:lvl1pPr marL="0" algn="l" defTabSz="609494" rtl="0" eaLnBrk="1" latinLnBrk="0" hangingPunct="1">
      <a:defRPr sz="1600" kern="1200">
        <a:solidFill>
          <a:schemeClr val="tx1"/>
        </a:solidFill>
        <a:latin typeface="+mn-lt"/>
        <a:ea typeface="+mn-ea"/>
        <a:cs typeface="+mn-cs"/>
      </a:defRPr>
    </a:lvl1pPr>
    <a:lvl2pPr marL="609494" algn="l" defTabSz="609494" rtl="0" eaLnBrk="1" latinLnBrk="0" hangingPunct="1">
      <a:defRPr sz="1600" kern="1200">
        <a:solidFill>
          <a:schemeClr val="tx1"/>
        </a:solidFill>
        <a:latin typeface="+mn-lt"/>
        <a:ea typeface="+mn-ea"/>
        <a:cs typeface="+mn-cs"/>
      </a:defRPr>
    </a:lvl2pPr>
    <a:lvl3pPr marL="1218987" algn="l" defTabSz="609494" rtl="0" eaLnBrk="1" latinLnBrk="0" hangingPunct="1">
      <a:defRPr sz="1600" kern="1200">
        <a:solidFill>
          <a:schemeClr val="tx1"/>
        </a:solidFill>
        <a:latin typeface="+mn-lt"/>
        <a:ea typeface="+mn-ea"/>
        <a:cs typeface="+mn-cs"/>
      </a:defRPr>
    </a:lvl3pPr>
    <a:lvl4pPr marL="1828480" algn="l" defTabSz="609494" rtl="0" eaLnBrk="1" latinLnBrk="0" hangingPunct="1">
      <a:defRPr sz="1600" kern="1200">
        <a:solidFill>
          <a:schemeClr val="tx1"/>
        </a:solidFill>
        <a:latin typeface="+mn-lt"/>
        <a:ea typeface="+mn-ea"/>
        <a:cs typeface="+mn-cs"/>
      </a:defRPr>
    </a:lvl4pPr>
    <a:lvl5pPr marL="2437973" algn="l" defTabSz="609494" rtl="0" eaLnBrk="1" latinLnBrk="0" hangingPunct="1">
      <a:defRPr sz="1600" kern="1200">
        <a:solidFill>
          <a:schemeClr val="tx1"/>
        </a:solidFill>
        <a:latin typeface="+mn-lt"/>
        <a:ea typeface="+mn-ea"/>
        <a:cs typeface="+mn-cs"/>
      </a:defRPr>
    </a:lvl5pPr>
    <a:lvl6pPr marL="3047467" algn="l" defTabSz="609494" rtl="0" eaLnBrk="1" latinLnBrk="0" hangingPunct="1">
      <a:defRPr sz="1600" kern="1200">
        <a:solidFill>
          <a:schemeClr val="tx1"/>
        </a:solidFill>
        <a:latin typeface="+mn-lt"/>
        <a:ea typeface="+mn-ea"/>
        <a:cs typeface="+mn-cs"/>
      </a:defRPr>
    </a:lvl6pPr>
    <a:lvl7pPr marL="3656960" algn="l" defTabSz="609494" rtl="0" eaLnBrk="1" latinLnBrk="0" hangingPunct="1">
      <a:defRPr sz="1600" kern="1200">
        <a:solidFill>
          <a:schemeClr val="tx1"/>
        </a:solidFill>
        <a:latin typeface="+mn-lt"/>
        <a:ea typeface="+mn-ea"/>
        <a:cs typeface="+mn-cs"/>
      </a:defRPr>
    </a:lvl7pPr>
    <a:lvl8pPr marL="4266453" algn="l" defTabSz="609494" rtl="0" eaLnBrk="1" latinLnBrk="0" hangingPunct="1">
      <a:defRPr sz="1600" kern="1200">
        <a:solidFill>
          <a:schemeClr val="tx1"/>
        </a:solidFill>
        <a:latin typeface="+mn-lt"/>
        <a:ea typeface="+mn-ea"/>
        <a:cs typeface="+mn-cs"/>
      </a:defRPr>
    </a:lvl8pPr>
    <a:lvl9pPr marL="4875947" algn="l" defTabSz="609494"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b="0" dirty="0"/>
              <a:t>Compounding</a:t>
            </a:r>
            <a:r>
              <a:rPr lang="en-US" sz="1200" b="0" baseline="0" dirty="0"/>
              <a:t> on the issues we just discussed, there are many macro-level business risks and drivers that mandate industry continue to evolve.  As a result, decision making must improve, and it must by increasingly anchored in available and insightful data.</a:t>
            </a:r>
            <a:endParaRPr lang="en-US" sz="1200" b="0" dirty="0"/>
          </a:p>
          <a:p>
            <a:r>
              <a:rPr lang="en-US" sz="1200" b="1" dirty="0"/>
              <a:t>&lt;Risks: Changing Risk Patterns and Vulnerabilities &gt;</a:t>
            </a:r>
          </a:p>
          <a:p>
            <a:endParaRPr lang="en-US" sz="1200" dirty="0"/>
          </a:p>
          <a:p>
            <a:r>
              <a:rPr lang="en-US" sz="1200" dirty="0"/>
              <a:t>There are many business risks and drivers that are challenging companies today:</a:t>
            </a:r>
          </a:p>
          <a:p>
            <a:endParaRPr lang="en-US" sz="1200" dirty="0"/>
          </a:p>
          <a:p>
            <a:pPr marL="176731" indent="-176731">
              <a:buFont typeface="Arial" panose="020B0604020202020204" pitchFamily="34" charset="0"/>
              <a:buChar char="•"/>
            </a:pPr>
            <a:r>
              <a:rPr lang="en-US" sz="1200" dirty="0"/>
              <a:t>Automation systems have reached end of life, and many of these systems were never designed to be connected to a network and were given no thought to security.  (source: ARC study)</a:t>
            </a:r>
          </a:p>
          <a:p>
            <a:pPr marL="176731" indent="-176731">
              <a:buFont typeface="Arial" panose="020B0604020202020204" pitchFamily="34" charset="0"/>
              <a:buChar char="•"/>
            </a:pPr>
            <a:endParaRPr lang="en-US" sz="1200" dirty="0"/>
          </a:p>
          <a:p>
            <a:pPr marL="176731" indent="-176731">
              <a:buFont typeface="Arial" panose="020B0604020202020204" pitchFamily="34" charset="0"/>
              <a:buChar char="•"/>
            </a:pPr>
            <a:r>
              <a:rPr lang="en-US" sz="1200" dirty="0"/>
              <a:t>75% of plants in the US are over 20 years old - how can you get the information needed securely from those older assets? Can you continue to support them in the long term? </a:t>
            </a:r>
            <a:r>
              <a:rPr lang="en-US" sz="1200" i="1" dirty="0"/>
              <a:t>(both from a hardware and support personnel perceptive – you don’t want to train your new automation engineers on older legacy equipment) </a:t>
            </a:r>
            <a:r>
              <a:rPr lang="en-US" sz="1200" dirty="0"/>
              <a:t>(source: Industry Week)</a:t>
            </a:r>
          </a:p>
          <a:p>
            <a:pPr marL="176731" indent="-176731">
              <a:buFont typeface="Arial" panose="020B0604020202020204" pitchFamily="34" charset="0"/>
              <a:buChar char="•"/>
            </a:pPr>
            <a:endParaRPr lang="en-US" sz="1200" dirty="0"/>
          </a:p>
          <a:p>
            <a:pPr marL="176731" indent="-176731">
              <a:buFont typeface="Arial" panose="020B0604020202020204" pitchFamily="34" charset="0"/>
              <a:buChar char="•"/>
            </a:pPr>
            <a:r>
              <a:rPr lang="en-US" sz="1200" dirty="0"/>
              <a:t>The cost of downtime is something everyone is concerned with regardless of your industry or products. (source: ARC)</a:t>
            </a:r>
          </a:p>
          <a:p>
            <a:pPr marL="176731" indent="-176731">
              <a:buFont typeface="Arial" panose="020B0604020202020204" pitchFamily="34" charset="0"/>
              <a:buChar char="•"/>
            </a:pPr>
            <a:endParaRPr lang="en-US" sz="1200" dirty="0"/>
          </a:p>
          <a:p>
            <a:pPr marL="176731" indent="-176731">
              <a:buFont typeface="Arial" panose="020B0604020202020204" pitchFamily="34" charset="0"/>
              <a:buChar char="•"/>
            </a:pPr>
            <a:r>
              <a:rPr lang="en-US" sz="1200" kern="1200" dirty="0">
                <a:solidFill>
                  <a:schemeClr val="tx1"/>
                </a:solidFill>
                <a:effectLst/>
                <a:latin typeface="+mn-lt"/>
                <a:ea typeface="+mn-ea"/>
                <a:cs typeface="+mn-cs"/>
              </a:rPr>
              <a:t>According to a McKinsey &amp; Co. report, manufacturing and industrial operations generate more data than any other industrial sector. However, most of that data today is discarded at run time and is primarily used for diagnostics and alarming - not to drive process or business improvements.  In other words, we’re not capturing the true value. </a:t>
            </a:r>
          </a:p>
          <a:p>
            <a:pPr marL="176731" indent="-176731">
              <a:buFont typeface="Arial" panose="020B0604020202020204" pitchFamily="34" charset="0"/>
              <a:buChar char="•"/>
            </a:pPr>
            <a:endParaRPr lang="en-US" sz="1200" dirty="0"/>
          </a:p>
          <a:p>
            <a:pPr marL="176731" indent="-176731">
              <a:buFont typeface="Arial" panose="020B0604020202020204" pitchFamily="34" charset="0"/>
              <a:buChar char="•"/>
            </a:pPr>
            <a:r>
              <a:rPr lang="en-US" sz="1200" dirty="0"/>
              <a:t>Very few US plants actually have a completely integrated system, less than 14%.   (Industry Week)</a:t>
            </a:r>
          </a:p>
          <a:p>
            <a:pPr marL="176731" indent="-176731">
              <a:buFont typeface="Arial" panose="020B0604020202020204" pitchFamily="34" charset="0"/>
              <a:buChar char="•"/>
            </a:pPr>
            <a:endParaRPr lang="en-US" sz="1200" dirty="0"/>
          </a:p>
          <a:p>
            <a:pPr marL="176731" indent="-176731">
              <a:buFont typeface="Arial" panose="020B0604020202020204" pitchFamily="34" charset="0"/>
              <a:buChar char="•"/>
            </a:pPr>
            <a:r>
              <a:rPr lang="en-US" sz="1200" dirty="0"/>
              <a:t>And many 21% have suffered a loss in their IP in 2014. (source: </a:t>
            </a:r>
            <a:r>
              <a:rPr lang="en-US" sz="1200" dirty="0" err="1"/>
              <a:t>Kapersky</a:t>
            </a:r>
            <a:r>
              <a:rPr lang="en-US" sz="1200" dirty="0"/>
              <a:t>)</a:t>
            </a:r>
          </a:p>
          <a:p>
            <a:endParaRPr lang="en-US" sz="1200" dirty="0"/>
          </a:p>
          <a:p>
            <a:r>
              <a:rPr lang="en-US" sz="1200" dirty="0"/>
              <a:t>Bottom line, if risks are not continually addressed then there can be serious results from incidents (both malicious and unintentional):</a:t>
            </a:r>
          </a:p>
          <a:p>
            <a:pPr marL="648012" lvl="1" indent="-176731">
              <a:buFont typeface="Arial" panose="020B0604020202020204" pitchFamily="34" charset="0"/>
              <a:buChar char="•"/>
            </a:pPr>
            <a:r>
              <a:rPr lang="en-US" sz="1200" dirty="0"/>
              <a:t>loss of IP, exposure to counterfeiting</a:t>
            </a:r>
          </a:p>
          <a:p>
            <a:pPr marL="648012" lvl="1" indent="-176731">
              <a:buFont typeface="Arial" panose="020B0604020202020204" pitchFamily="34" charset="0"/>
              <a:buChar char="•"/>
            </a:pPr>
            <a:r>
              <a:rPr lang="en-US" sz="1200" dirty="0"/>
              <a:t>lost of revenue due to downtime, faulty product, worker injury</a:t>
            </a:r>
          </a:p>
          <a:p>
            <a:pPr marL="648012" lvl="1" indent="-176731" defTabSz="942564">
              <a:buFont typeface="Arial" panose="020B0604020202020204" pitchFamily="34" charset="0"/>
              <a:buChar char="•"/>
              <a:defRPr/>
            </a:pPr>
            <a:r>
              <a:rPr lang="en-US" sz="1200" dirty="0"/>
              <a:t>brand/image risk—product &amp; worker safety, corporate reputation</a:t>
            </a:r>
          </a:p>
          <a:p>
            <a:pPr marL="648012" lvl="1" indent="-176731">
              <a:buFont typeface="Arial" panose="020B0604020202020204" pitchFamily="34" charset="0"/>
              <a:buChar char="•"/>
            </a:pPr>
            <a:r>
              <a:rPr lang="en-US" sz="1200" dirty="0"/>
              <a:t>All with the costs to modernize/upgrade in mind</a:t>
            </a:r>
          </a:p>
          <a:p>
            <a:endParaRPr lang="en-US" sz="1200" dirty="0"/>
          </a:p>
          <a:p>
            <a:r>
              <a:rPr lang="en-US" sz="1200" b="1" i="1" dirty="0"/>
              <a:t>PROVOCATION: </a:t>
            </a:r>
            <a:r>
              <a:rPr lang="en-US" sz="1200" i="1" dirty="0"/>
              <a:t>how are you using the data</a:t>
            </a:r>
            <a:r>
              <a:rPr lang="en-US" sz="1200" i="1" baseline="0" dirty="0"/>
              <a:t> from connected assets today?  Are you driving productivity improvements or simply doing diagnostics and alarming?</a:t>
            </a:r>
            <a:endParaRPr lang="en-US" sz="1200" i="1" dirty="0"/>
          </a:p>
          <a:p>
            <a:endParaRPr lang="en-US" sz="1200" i="1" dirty="0"/>
          </a:p>
          <a:p>
            <a:r>
              <a:rPr lang="en-US" sz="1200" i="1" dirty="0"/>
              <a:t>&lt;CLICK&gt;</a:t>
            </a:r>
          </a:p>
        </p:txBody>
      </p:sp>
      <p:sp>
        <p:nvSpPr>
          <p:cNvPr id="4" name="Slide Number Placeholder 3"/>
          <p:cNvSpPr>
            <a:spLocks noGrp="1"/>
          </p:cNvSpPr>
          <p:nvPr>
            <p:ph type="sldNum" sz="quarter" idx="10"/>
          </p:nvPr>
        </p:nvSpPr>
        <p:spPr/>
        <p:txBody>
          <a:bodyPr/>
          <a:lstStyle/>
          <a:p>
            <a:fld id="{C5B38BFD-06C2-CE42-8D25-BE8ABD537100}" type="slidenum">
              <a:rPr lang="en-US" smtClean="0"/>
              <a:pPr/>
              <a:t>5</a:t>
            </a:fld>
            <a:endParaRPr lang="en-US"/>
          </a:p>
        </p:txBody>
      </p:sp>
    </p:spTree>
    <p:extLst>
      <p:ext uri="{BB962C8B-B14F-4D97-AF65-F5344CB8AC3E}">
        <p14:creationId xmlns:p14="http://schemas.microsoft.com/office/powerpoint/2010/main" val="27897552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hyperlink" Target="http://instagram.com/rokautomation" TargetMode="External"/><Relationship Id="rId13"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hyperlink" Target="http://twitter.com/ROKAutomation" TargetMode="External"/><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hyperlink" Target="http://facebook.com/ROKAutomation" TargetMode="External"/><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10" Type="http://schemas.openxmlformats.org/officeDocument/2006/relationships/hyperlink" Target="http://linkedin.com/company/rockwell-automation/" TargetMode="External"/><Relationship Id="rId4" Type="http://schemas.openxmlformats.org/officeDocument/2006/relationships/hyperlink" Target="http://rockwellautomation.com/rockwellautomation/news/blog/overview.page" TargetMode="External"/><Relationship Id="rId9" Type="http://schemas.openxmlformats.org/officeDocument/2006/relationships/image" Target="../media/image12.png"/><Relationship Id="rId14" Type="http://schemas.openxmlformats.org/officeDocument/2006/relationships/hyperlink" Target="http://youtube.com/user/ROKAutomation/home"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8" Type="http://schemas.openxmlformats.org/officeDocument/2006/relationships/hyperlink" Target="http://instagram.com/rokautomation" TargetMode="External"/><Relationship Id="rId13"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25.png"/><Relationship Id="rId12" Type="http://schemas.openxmlformats.org/officeDocument/2006/relationships/hyperlink" Target="http://twitter.com/ROKAutomation" TargetMode="External"/><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hyperlink" Target="http://facebook.com/ROKAutomation" TargetMode="External"/><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29.png"/><Relationship Id="rId10" Type="http://schemas.openxmlformats.org/officeDocument/2006/relationships/hyperlink" Target="http://linkedin.com/company/rockwell-automation/" TargetMode="External"/><Relationship Id="rId4" Type="http://schemas.openxmlformats.org/officeDocument/2006/relationships/hyperlink" Target="http://rockwellautomation.com/rockwellautomation/news/blog/overview.page" TargetMode="External"/><Relationship Id="rId9" Type="http://schemas.openxmlformats.org/officeDocument/2006/relationships/image" Target="../media/image26.png"/><Relationship Id="rId14" Type="http://schemas.openxmlformats.org/officeDocument/2006/relationships/hyperlink" Target="http://youtube.com/user/ROKAutomation/home"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38F1793-D4B8-8E49-863D-A5AD258D0F22}"/>
              </a:ext>
            </a:extLst>
          </p:cNvPr>
          <p:cNvPicPr>
            <a:picLocks noChangeAspect="1"/>
          </p:cNvPicPr>
          <p:nvPr userDrawn="1"/>
        </p:nvPicPr>
        <p:blipFill>
          <a:blip r:embed="rId3"/>
          <a:stretch>
            <a:fillRect/>
          </a:stretch>
        </p:blipFill>
        <p:spPr>
          <a:xfrm>
            <a:off x="8974792" y="746668"/>
            <a:ext cx="2464451" cy="570745"/>
          </a:xfrm>
          <a:prstGeom prst="rect">
            <a:avLst/>
          </a:prstGeom>
        </p:spPr>
      </p:pic>
      <p:sp>
        <p:nvSpPr>
          <p:cNvPr id="18" name="Title 17">
            <a:extLst>
              <a:ext uri="{FF2B5EF4-FFF2-40B4-BE49-F238E27FC236}">
                <a16:creationId xmlns:a16="http://schemas.microsoft.com/office/drawing/2014/main" xmlns="" id="{12F5F54E-08A5-6344-BFD1-276793D76961}"/>
              </a:ext>
            </a:extLst>
          </p:cNvPr>
          <p:cNvSpPr>
            <a:spLocks noGrp="1"/>
          </p:cNvSpPr>
          <p:nvPr>
            <p:ph type="title" hasCustomPrompt="1"/>
          </p:nvPr>
        </p:nvSpPr>
        <p:spPr>
          <a:xfrm>
            <a:off x="483332" y="3975593"/>
            <a:ext cx="7801070" cy="1681473"/>
          </a:xfrm>
          <a:prstGeom prst="rect">
            <a:avLst/>
          </a:prstGeom>
        </p:spPr>
        <p:txBody>
          <a:bodyPr anchor="b">
            <a:normAutofit/>
          </a:bodyPr>
          <a:lstStyle>
            <a:lvl1pPr algn="l">
              <a:lnSpc>
                <a:spcPts val="4999"/>
              </a:lnSpc>
              <a:defRPr sz="4400">
                <a:solidFill>
                  <a:schemeClr val="tx1"/>
                </a:solidFill>
              </a:defRPr>
            </a:lvl1pPr>
          </a:lstStyle>
          <a:p>
            <a:r>
              <a:rPr lang="en-US" dirty="0"/>
              <a:t>Click to edit master </a:t>
            </a:r>
            <a:br>
              <a:rPr lang="en-US" dirty="0"/>
            </a:br>
            <a:r>
              <a:rPr lang="en-US" dirty="0"/>
              <a:t>title in sentence case</a:t>
            </a:r>
          </a:p>
        </p:txBody>
      </p:sp>
      <p:sp>
        <p:nvSpPr>
          <p:cNvPr id="19" name="Text Placeholder 11">
            <a:extLst>
              <a:ext uri="{FF2B5EF4-FFF2-40B4-BE49-F238E27FC236}">
                <a16:creationId xmlns:a16="http://schemas.microsoft.com/office/drawing/2014/main" xmlns="" id="{19E4EDB0-AABB-BE41-A3BE-D05669C6BF94}"/>
              </a:ext>
            </a:extLst>
          </p:cNvPr>
          <p:cNvSpPr>
            <a:spLocks noGrp="1"/>
          </p:cNvSpPr>
          <p:nvPr>
            <p:ph type="body" sz="quarter" idx="10" hasCustomPrompt="1"/>
          </p:nvPr>
        </p:nvSpPr>
        <p:spPr>
          <a:xfrm>
            <a:off x="483332" y="5946584"/>
            <a:ext cx="4470218" cy="373923"/>
          </a:xfrm>
          <a:prstGeom prst="rect">
            <a:avLst/>
          </a:prstGeom>
        </p:spPr>
        <p:txBody>
          <a:bodyPr anchor="b"/>
          <a:lstStyle>
            <a:lvl1pPr marL="0" marR="0" indent="0" algn="l" defTabSz="457109" rtl="0" eaLnBrk="1" fontAlgn="base" latinLnBrk="0" hangingPunct="1">
              <a:lnSpc>
                <a:spcPct val="100000"/>
              </a:lnSpc>
              <a:spcBef>
                <a:spcPts val="0"/>
              </a:spcBef>
              <a:spcAft>
                <a:spcPts val="800"/>
              </a:spcAft>
              <a:buClr>
                <a:srgbClr val="BB2332"/>
              </a:buClr>
              <a:buSzTx/>
              <a:buFont typeface="Wingdings" charset="2"/>
              <a:buNone/>
              <a:tabLst/>
              <a:defRPr lang="en-US" sz="1500" baseline="0" dirty="0">
                <a:solidFill>
                  <a:schemeClr val="bg2"/>
                </a:solidFill>
              </a:defRPr>
            </a:lvl1pPr>
            <a:lvl2pPr marL="768178" indent="0" algn="r">
              <a:buNone/>
              <a:defRPr/>
            </a:lvl2pPr>
            <a:lvl3pPr marL="1377641" indent="0" algn="r">
              <a:buNone/>
              <a:defRPr/>
            </a:lvl3pPr>
            <a:lvl4pPr marL="1828389" indent="0" algn="r">
              <a:buNone/>
              <a:defRPr/>
            </a:lvl4pPr>
            <a:lvl5pPr marL="2437851" indent="0" algn="r">
              <a:buNone/>
              <a:defRPr/>
            </a:lvl5pPr>
          </a:lstStyle>
          <a:p>
            <a:pPr lvl="0"/>
            <a:r>
              <a:rPr lang="en-US" dirty="0"/>
              <a:t>First </a:t>
            </a:r>
            <a:r>
              <a:rPr lang="en-US" dirty="0" err="1"/>
              <a:t>Lastname</a:t>
            </a:r>
            <a:r>
              <a:rPr lang="en-US" dirty="0"/>
              <a:t> • Title Goes Here</a:t>
            </a:r>
          </a:p>
        </p:txBody>
      </p:sp>
      <p:sp>
        <p:nvSpPr>
          <p:cNvPr id="20" name="Text Placeholder 11">
            <a:extLst>
              <a:ext uri="{FF2B5EF4-FFF2-40B4-BE49-F238E27FC236}">
                <a16:creationId xmlns:a16="http://schemas.microsoft.com/office/drawing/2014/main" xmlns="" id="{7B76ADB6-2780-2846-95F8-AFAA5CFBA345}"/>
              </a:ext>
            </a:extLst>
          </p:cNvPr>
          <p:cNvSpPr>
            <a:spLocks noGrp="1"/>
          </p:cNvSpPr>
          <p:nvPr>
            <p:ph type="body" sz="quarter" idx="11" hasCustomPrompt="1"/>
          </p:nvPr>
        </p:nvSpPr>
        <p:spPr>
          <a:xfrm>
            <a:off x="7395117" y="5759198"/>
            <a:ext cx="1579675" cy="373923"/>
          </a:xfrm>
          <a:prstGeom prst="rect">
            <a:avLst/>
          </a:prstGeom>
        </p:spPr>
        <p:txBody>
          <a:bodyPr/>
          <a:lstStyle>
            <a:lvl1pPr marL="0" indent="0" algn="l">
              <a:buNone/>
              <a:defRPr sz="1400">
                <a:solidFill>
                  <a:schemeClr val="tx1"/>
                </a:solidFill>
              </a:defRPr>
            </a:lvl1pPr>
            <a:lvl2pPr marL="768178" indent="0" algn="r">
              <a:buNone/>
              <a:defRPr/>
            </a:lvl2pPr>
            <a:lvl3pPr marL="1377641" indent="0" algn="r">
              <a:buNone/>
              <a:defRPr/>
            </a:lvl3pPr>
            <a:lvl4pPr marL="1828389" indent="0" algn="r">
              <a:buNone/>
              <a:defRPr/>
            </a:lvl4pPr>
            <a:lvl5pPr marL="2437851" indent="0" algn="r">
              <a:buNone/>
              <a:defRPr/>
            </a:lvl5pPr>
          </a:lstStyle>
          <a:p>
            <a:pPr lvl="0"/>
            <a:r>
              <a:rPr lang="en-US" dirty="0"/>
              <a:t>XX • XX • XXXX</a:t>
            </a:r>
          </a:p>
        </p:txBody>
      </p:sp>
      <p:cxnSp>
        <p:nvCxnSpPr>
          <p:cNvPr id="22" name="Straight Connector 21">
            <a:extLst>
              <a:ext uri="{FF2B5EF4-FFF2-40B4-BE49-F238E27FC236}">
                <a16:creationId xmlns:a16="http://schemas.microsoft.com/office/drawing/2014/main" xmlns="" id="{21F5DDCC-3E16-3D47-ABD3-DA60711B61D5}"/>
              </a:ext>
            </a:extLst>
          </p:cNvPr>
          <p:cNvCxnSpPr>
            <a:cxnSpLocks/>
          </p:cNvCxnSpPr>
          <p:nvPr userDrawn="1"/>
        </p:nvCxnSpPr>
        <p:spPr bwMode="auto">
          <a:xfrm flipH="1">
            <a:off x="552993" y="5915129"/>
            <a:ext cx="6765935" cy="0"/>
          </a:xfrm>
          <a:prstGeom prst="line">
            <a:avLst/>
          </a:prstGeom>
          <a:noFill/>
          <a:ln w="31750" cap="rnd"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4067470270"/>
      </p:ext>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alf Slide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52558F1A-467A-E046-99BD-448C8AEA8EB6}"/>
              </a:ext>
            </a:extLst>
          </p:cNvPr>
          <p:cNvSpPr>
            <a:spLocks noGrp="1"/>
          </p:cNvSpPr>
          <p:nvPr>
            <p:ph type="pic" sz="quarter" idx="10" hasCustomPrompt="1"/>
          </p:nvPr>
        </p:nvSpPr>
        <p:spPr>
          <a:xfrm>
            <a:off x="0" y="0"/>
            <a:ext cx="12192001" cy="3429000"/>
          </a:xfrm>
          <a:custGeom>
            <a:avLst/>
            <a:gdLst>
              <a:gd name="connsiteX0" fmla="*/ 0 w 12192001"/>
              <a:gd name="connsiteY0" fmla="*/ 0 h 3429000"/>
              <a:gd name="connsiteX1" fmla="*/ 12192001 w 12192001"/>
              <a:gd name="connsiteY1" fmla="*/ 0 h 3429000"/>
              <a:gd name="connsiteX2" fmla="*/ 12192001 w 12192001"/>
              <a:gd name="connsiteY2" fmla="*/ 1969774 h 3429000"/>
              <a:gd name="connsiteX3" fmla="*/ 10861994 w 12192001"/>
              <a:gd name="connsiteY3" fmla="*/ 3299954 h 3429000"/>
              <a:gd name="connsiteX4" fmla="*/ 10845304 w 12192001"/>
              <a:gd name="connsiteY4" fmla="*/ 3315124 h 3429000"/>
              <a:gd name="connsiteX5" fmla="*/ 10804231 w 12192001"/>
              <a:gd name="connsiteY5" fmla="*/ 3344329 h 3429000"/>
              <a:gd name="connsiteX6" fmla="*/ 10777307 w 12192001"/>
              <a:gd name="connsiteY6" fmla="*/ 3361022 h 3429000"/>
              <a:gd name="connsiteX7" fmla="*/ 10699891 w 12192001"/>
              <a:gd name="connsiteY7" fmla="*/ 3396296 h 3429000"/>
              <a:gd name="connsiteX8" fmla="*/ 10624783 w 12192001"/>
              <a:gd name="connsiteY8" fmla="*/ 3419385 h 3429000"/>
              <a:gd name="connsiteX9" fmla="*/ 10574531 w 12192001"/>
              <a:gd name="connsiteY9" fmla="*/ 3428342 h 3429000"/>
              <a:gd name="connsiteX10" fmla="*/ 10561505 w 12192001"/>
              <a:gd name="connsiteY10" fmla="*/ 3429000 h 3429000"/>
              <a:gd name="connsiteX11" fmla="*/ 0 w 12192001"/>
              <a:gd name="connsiteY11"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1" h="3429000">
                <a:moveTo>
                  <a:pt x="0" y="0"/>
                </a:moveTo>
                <a:lnTo>
                  <a:pt x="12192001" y="0"/>
                </a:lnTo>
                <a:lnTo>
                  <a:pt x="12192001" y="1969774"/>
                </a:lnTo>
                <a:lnTo>
                  <a:pt x="10861994" y="3299954"/>
                </a:lnTo>
                <a:lnTo>
                  <a:pt x="10845304" y="3315124"/>
                </a:lnTo>
                <a:lnTo>
                  <a:pt x="10804231" y="3344329"/>
                </a:lnTo>
                <a:lnTo>
                  <a:pt x="10777307" y="3361022"/>
                </a:lnTo>
                <a:cubicBezTo>
                  <a:pt x="10752404" y="3374357"/>
                  <a:pt x="10726557" y="3386157"/>
                  <a:pt x="10699891" y="3396296"/>
                </a:cubicBezTo>
                <a:lnTo>
                  <a:pt x="10624783" y="3419385"/>
                </a:lnTo>
                <a:lnTo>
                  <a:pt x="10574531" y="3428342"/>
                </a:lnTo>
                <a:lnTo>
                  <a:pt x="10561505" y="3429000"/>
                </a:lnTo>
                <a:lnTo>
                  <a:pt x="0" y="3429000"/>
                </a:lnTo>
                <a:close/>
              </a:path>
            </a:pathLst>
          </a:custGeom>
        </p:spPr>
        <p:txBody>
          <a:bodyPr wrap="square" anchor="ctr">
            <a:noAutofit/>
          </a:bodyPr>
          <a:lstStyle>
            <a:lvl1pPr marL="0" indent="0" algn="ctr">
              <a:buNone/>
              <a:defRPr/>
            </a:lvl1pPr>
          </a:lstStyle>
          <a:p>
            <a:r>
              <a:rPr lang="en-US" dirty="0"/>
              <a:t>Click to add image</a:t>
            </a:r>
          </a:p>
        </p:txBody>
      </p:sp>
      <p:sp>
        <p:nvSpPr>
          <p:cNvPr id="10" name="Title 1">
            <a:extLst>
              <a:ext uri="{FF2B5EF4-FFF2-40B4-BE49-F238E27FC236}">
                <a16:creationId xmlns:a16="http://schemas.microsoft.com/office/drawing/2014/main" xmlns="" id="{A7E47FD6-7837-2447-8AD8-BCB8834FAB0B}"/>
              </a:ext>
            </a:extLst>
          </p:cNvPr>
          <p:cNvSpPr>
            <a:spLocks noGrp="1"/>
          </p:cNvSpPr>
          <p:nvPr>
            <p:ph type="title" hasCustomPrompt="1"/>
          </p:nvPr>
        </p:nvSpPr>
        <p:spPr>
          <a:xfrm>
            <a:off x="381745" y="3831636"/>
            <a:ext cx="4495686" cy="2185116"/>
          </a:xfrm>
          <a:prstGeom prst="rect">
            <a:avLst/>
          </a:prstGeom>
        </p:spPr>
        <p:txBody>
          <a:bodyPr anchor="t"/>
          <a:lstStyle>
            <a:lvl1pPr algn="r">
              <a:lnSpc>
                <a:spcPts val="3599"/>
              </a:lnSpc>
              <a:defRPr sz="2999" b="1">
                <a:solidFill>
                  <a:schemeClr val="tx1"/>
                </a:solidFill>
              </a:defRPr>
            </a:lvl1pPr>
          </a:lstStyle>
          <a:p>
            <a:r>
              <a:rPr lang="en-US" dirty="0"/>
              <a:t>Click to edit master title</a:t>
            </a:r>
          </a:p>
        </p:txBody>
      </p:sp>
      <p:cxnSp>
        <p:nvCxnSpPr>
          <p:cNvPr id="11" name="Straight Connector 10">
            <a:extLst>
              <a:ext uri="{FF2B5EF4-FFF2-40B4-BE49-F238E27FC236}">
                <a16:creationId xmlns:a16="http://schemas.microsoft.com/office/drawing/2014/main" xmlns="" id="{9C35138B-1F37-364E-B6A2-20AFE2F3B280}"/>
              </a:ext>
            </a:extLst>
          </p:cNvPr>
          <p:cNvCxnSpPr>
            <a:cxnSpLocks/>
          </p:cNvCxnSpPr>
          <p:nvPr userDrawn="1"/>
        </p:nvCxnSpPr>
        <p:spPr bwMode="auto">
          <a:xfrm>
            <a:off x="5050663" y="3894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sp>
        <p:nvSpPr>
          <p:cNvPr id="6" name="Text Placeholder 6">
            <a:extLst>
              <a:ext uri="{FF2B5EF4-FFF2-40B4-BE49-F238E27FC236}">
                <a16:creationId xmlns:a16="http://schemas.microsoft.com/office/drawing/2014/main" xmlns="" id="{D470BE04-E8A8-8C48-A461-39B6DD65D30A}"/>
              </a:ext>
            </a:extLst>
          </p:cNvPr>
          <p:cNvSpPr>
            <a:spLocks noGrp="1"/>
          </p:cNvSpPr>
          <p:nvPr>
            <p:ph type="body" sz="quarter" idx="11" hasCustomPrompt="1"/>
          </p:nvPr>
        </p:nvSpPr>
        <p:spPr>
          <a:xfrm>
            <a:off x="5223896" y="3831636"/>
            <a:ext cx="6580008" cy="2185116"/>
          </a:xfrm>
          <a:prstGeom prst="rect">
            <a:avLst/>
          </a:prstGeom>
        </p:spPr>
        <p:txBody>
          <a:bodyPr anchor="t"/>
          <a:lstStyle>
            <a:lvl1pPr marL="0" indent="0">
              <a:spcAft>
                <a:spcPts val="1200"/>
              </a:spcAft>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There are number of options to treat the text on this page. This box can be filled with a paragraph or two, bullet points, or a hybrid of both. Because of the limited space for text on this slide, it is best not to get too granular with details and overcrowd the page with information. Don’t forget to customize the image to fit the topic of this slide. Just click on the image already on this slide, and delete it. You can then add an image, which will automatically fill the placeholder and it will fill accordingly. Crop if necessary.</a:t>
            </a:r>
          </a:p>
        </p:txBody>
      </p:sp>
    </p:spTree>
    <p:extLst>
      <p:ext uri="{BB962C8B-B14F-4D97-AF65-F5344CB8AC3E}">
        <p14:creationId xmlns:p14="http://schemas.microsoft.com/office/powerpoint/2010/main" val="155065052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Third Image with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77582781-72F6-BD44-8E48-898D0E9011EF}"/>
              </a:ext>
            </a:extLst>
          </p:cNvPr>
          <p:cNvSpPr>
            <a:spLocks noGrp="1"/>
          </p:cNvSpPr>
          <p:nvPr>
            <p:ph type="pic" sz="quarter" idx="10" hasCustomPrompt="1"/>
          </p:nvPr>
        </p:nvSpPr>
        <p:spPr>
          <a:xfrm>
            <a:off x="0" y="0"/>
            <a:ext cx="12192000" cy="1991360"/>
          </a:xfrm>
          <a:prstGeom prst="rect">
            <a:avLst/>
          </a:prstGeom>
        </p:spPr>
        <p:txBody>
          <a:bodyPr anchor="ctr"/>
          <a:lstStyle>
            <a:lvl1pPr marL="0" indent="0" algn="ctr">
              <a:buNone/>
              <a:defRPr/>
            </a:lvl1pPr>
          </a:lstStyle>
          <a:p>
            <a:r>
              <a:rPr lang="en-US"/>
              <a:t>Click to add image</a:t>
            </a:r>
          </a:p>
        </p:txBody>
      </p:sp>
      <p:sp>
        <p:nvSpPr>
          <p:cNvPr id="10" name="Title 1">
            <a:extLst>
              <a:ext uri="{FF2B5EF4-FFF2-40B4-BE49-F238E27FC236}">
                <a16:creationId xmlns:a16="http://schemas.microsoft.com/office/drawing/2014/main" xmlns="" id="{65F3A35B-94E8-B449-9A70-50A242ECAFB9}"/>
              </a:ext>
            </a:extLst>
          </p:cNvPr>
          <p:cNvSpPr>
            <a:spLocks noGrp="1"/>
          </p:cNvSpPr>
          <p:nvPr>
            <p:ph type="title" hasCustomPrompt="1"/>
          </p:nvPr>
        </p:nvSpPr>
        <p:spPr>
          <a:xfrm>
            <a:off x="381744" y="2195876"/>
            <a:ext cx="7379485" cy="872444"/>
          </a:xfrm>
          <a:prstGeom prst="rect">
            <a:avLst/>
          </a:prstGeom>
        </p:spPr>
        <p:txBody>
          <a:bodyPr anchor="t"/>
          <a:lstStyle>
            <a:lvl1pPr algn="l">
              <a:lnSpc>
                <a:spcPts val="3599"/>
              </a:lnSpc>
              <a:defRPr sz="2999" b="1">
                <a:solidFill>
                  <a:schemeClr val="tx1"/>
                </a:solidFill>
              </a:defRPr>
            </a:lvl1pPr>
          </a:lstStyle>
          <a:p>
            <a:r>
              <a:rPr lang="en-US" dirty="0"/>
              <a:t>Click to edit master title</a:t>
            </a:r>
          </a:p>
        </p:txBody>
      </p:sp>
      <p:cxnSp>
        <p:nvCxnSpPr>
          <p:cNvPr id="11" name="Straight Connector 10">
            <a:extLst>
              <a:ext uri="{FF2B5EF4-FFF2-40B4-BE49-F238E27FC236}">
                <a16:creationId xmlns:a16="http://schemas.microsoft.com/office/drawing/2014/main" xmlns="" id="{B16C8B7C-D5B0-DB42-BC83-F3591A917961}"/>
              </a:ext>
            </a:extLst>
          </p:cNvPr>
          <p:cNvCxnSpPr>
            <a:cxnSpLocks/>
          </p:cNvCxnSpPr>
          <p:nvPr userDrawn="1"/>
        </p:nvCxnSpPr>
        <p:spPr bwMode="auto">
          <a:xfrm>
            <a:off x="4177017" y="3386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xmlns="" id="{319C344B-2AF8-2543-99BA-DC31E18CBEEE}"/>
              </a:ext>
            </a:extLst>
          </p:cNvPr>
          <p:cNvCxnSpPr>
            <a:cxnSpLocks/>
          </p:cNvCxnSpPr>
          <p:nvPr userDrawn="1"/>
        </p:nvCxnSpPr>
        <p:spPr bwMode="auto">
          <a:xfrm>
            <a:off x="8138901" y="3386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sp>
        <p:nvSpPr>
          <p:cNvPr id="16" name="Text Placeholder 6">
            <a:extLst>
              <a:ext uri="{FF2B5EF4-FFF2-40B4-BE49-F238E27FC236}">
                <a16:creationId xmlns:a16="http://schemas.microsoft.com/office/drawing/2014/main" xmlns="" id="{2A8779F2-3CB8-6F49-A03D-FE85F526C633}"/>
              </a:ext>
            </a:extLst>
          </p:cNvPr>
          <p:cNvSpPr>
            <a:spLocks noGrp="1"/>
          </p:cNvSpPr>
          <p:nvPr>
            <p:ph type="body" sz="quarter" idx="12" hasCustomPrompt="1"/>
          </p:nvPr>
        </p:nvSpPr>
        <p:spPr>
          <a:xfrm>
            <a:off x="381744" y="3320216"/>
            <a:ext cx="3480934" cy="225504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There are number of options to treat the text on this page. This box can be filled with a paragraph or two, bullet points, or a hybrid of both.</a:t>
            </a:r>
          </a:p>
        </p:txBody>
      </p:sp>
      <p:sp>
        <p:nvSpPr>
          <p:cNvPr id="17" name="Text Placeholder 6">
            <a:extLst>
              <a:ext uri="{FF2B5EF4-FFF2-40B4-BE49-F238E27FC236}">
                <a16:creationId xmlns:a16="http://schemas.microsoft.com/office/drawing/2014/main" xmlns="" id="{DEBA365F-8115-D341-A60E-A29E741871AD}"/>
              </a:ext>
            </a:extLst>
          </p:cNvPr>
          <p:cNvSpPr>
            <a:spLocks noGrp="1"/>
          </p:cNvSpPr>
          <p:nvPr>
            <p:ph type="body" sz="quarter" idx="13" hasCustomPrompt="1"/>
          </p:nvPr>
        </p:nvSpPr>
        <p:spPr>
          <a:xfrm>
            <a:off x="4417492" y="3320216"/>
            <a:ext cx="3480934" cy="225504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Because of the limited space for text on this slide, it is best not to get too granular with details and overcrowd the page with information.</a:t>
            </a:r>
          </a:p>
        </p:txBody>
      </p:sp>
      <p:sp>
        <p:nvSpPr>
          <p:cNvPr id="18" name="Text Placeholder 6">
            <a:extLst>
              <a:ext uri="{FF2B5EF4-FFF2-40B4-BE49-F238E27FC236}">
                <a16:creationId xmlns:a16="http://schemas.microsoft.com/office/drawing/2014/main" xmlns="" id="{549EA26D-3959-E545-ADAE-A062A36EE05A}"/>
              </a:ext>
            </a:extLst>
          </p:cNvPr>
          <p:cNvSpPr>
            <a:spLocks noGrp="1"/>
          </p:cNvSpPr>
          <p:nvPr>
            <p:ph type="body" sz="quarter" idx="14" hasCustomPrompt="1"/>
          </p:nvPr>
        </p:nvSpPr>
        <p:spPr>
          <a:xfrm>
            <a:off x="8410372" y="3320216"/>
            <a:ext cx="3480934" cy="225504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Don’t forget to customize the image to fit the topic of this slide. Just click on the image already on this slide, and delete it. You can then add an image, which will automatically fill the placeholder and it will fill accordingly. Crop if necessary.</a:t>
            </a:r>
          </a:p>
        </p:txBody>
      </p:sp>
    </p:spTree>
    <p:extLst>
      <p:ext uri="{BB962C8B-B14F-4D97-AF65-F5344CB8AC3E}">
        <p14:creationId xmlns:p14="http://schemas.microsoft.com/office/powerpoint/2010/main" val="427503067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y Dots Blank">
    <p:bg>
      <p:bgPr>
        <a:blipFill dpi="0" rotWithShape="1">
          <a:blip r:embed="rId2">
            <a:alphaModFix amt="60000"/>
            <a:lum/>
          </a:blip>
          <a:srcRect/>
          <a:stretch>
            <a:fillRect t="-11000" b="11000"/>
          </a:stretch>
        </a:blipFill>
        <a:effectLst/>
      </p:bgPr>
    </p:bg>
    <p:spTree>
      <p:nvGrpSpPr>
        <p:cNvPr id="1" name=""/>
        <p:cNvGrpSpPr/>
        <p:nvPr/>
      </p:nvGrpSpPr>
      <p:grpSpPr>
        <a:xfrm>
          <a:off x="0" y="0"/>
          <a:ext cx="0" cy="0"/>
          <a:chOff x="0" y="0"/>
          <a:chExt cx="0" cy="0"/>
        </a:xfrm>
      </p:grpSpPr>
    </p:spTree>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ption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38F1793-D4B8-8E49-863D-A5AD258D0F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74792" y="746668"/>
            <a:ext cx="2464451" cy="570745"/>
          </a:xfrm>
          <a:prstGeom prst="rect">
            <a:avLst/>
          </a:prstGeom>
        </p:spPr>
      </p:pic>
      <p:sp>
        <p:nvSpPr>
          <p:cNvPr id="18" name="Title 17">
            <a:extLst>
              <a:ext uri="{FF2B5EF4-FFF2-40B4-BE49-F238E27FC236}">
                <a16:creationId xmlns:a16="http://schemas.microsoft.com/office/drawing/2014/main" xmlns="" id="{12F5F54E-08A5-6344-BFD1-276793D76961}"/>
              </a:ext>
            </a:extLst>
          </p:cNvPr>
          <p:cNvSpPr>
            <a:spLocks noGrp="1"/>
          </p:cNvSpPr>
          <p:nvPr>
            <p:ph type="title" hasCustomPrompt="1"/>
          </p:nvPr>
        </p:nvSpPr>
        <p:spPr>
          <a:xfrm>
            <a:off x="483332" y="3975593"/>
            <a:ext cx="7801070" cy="1681473"/>
          </a:xfrm>
          <a:prstGeom prst="rect">
            <a:avLst/>
          </a:prstGeom>
        </p:spPr>
        <p:txBody>
          <a:bodyPr anchor="b">
            <a:normAutofit/>
          </a:bodyPr>
          <a:lstStyle>
            <a:lvl1pPr algn="l">
              <a:lnSpc>
                <a:spcPts val="4999"/>
              </a:lnSpc>
              <a:defRPr sz="4400">
                <a:solidFill>
                  <a:schemeClr val="tx1"/>
                </a:solidFill>
              </a:defRPr>
            </a:lvl1pPr>
          </a:lstStyle>
          <a:p>
            <a:r>
              <a:rPr lang="en-US" dirty="0"/>
              <a:t>Click to edit master </a:t>
            </a:r>
            <a:br>
              <a:rPr lang="en-US" dirty="0"/>
            </a:br>
            <a:r>
              <a:rPr lang="en-US" dirty="0"/>
              <a:t>title in sentence case</a:t>
            </a:r>
          </a:p>
        </p:txBody>
      </p:sp>
      <p:sp>
        <p:nvSpPr>
          <p:cNvPr id="19" name="Text Placeholder 11">
            <a:extLst>
              <a:ext uri="{FF2B5EF4-FFF2-40B4-BE49-F238E27FC236}">
                <a16:creationId xmlns:a16="http://schemas.microsoft.com/office/drawing/2014/main" xmlns="" id="{19E4EDB0-AABB-BE41-A3BE-D05669C6BF94}"/>
              </a:ext>
            </a:extLst>
          </p:cNvPr>
          <p:cNvSpPr>
            <a:spLocks noGrp="1"/>
          </p:cNvSpPr>
          <p:nvPr>
            <p:ph type="body" sz="quarter" idx="10" hasCustomPrompt="1"/>
          </p:nvPr>
        </p:nvSpPr>
        <p:spPr>
          <a:xfrm>
            <a:off x="483332" y="5946584"/>
            <a:ext cx="4470218" cy="373923"/>
          </a:xfrm>
          <a:prstGeom prst="rect">
            <a:avLst/>
          </a:prstGeom>
        </p:spPr>
        <p:txBody>
          <a:bodyPr anchor="b"/>
          <a:lstStyle>
            <a:lvl1pPr marL="0" marR="0" indent="0" algn="l" defTabSz="457109" rtl="0" eaLnBrk="1" fontAlgn="base" latinLnBrk="0" hangingPunct="1">
              <a:lnSpc>
                <a:spcPct val="100000"/>
              </a:lnSpc>
              <a:spcBef>
                <a:spcPts val="0"/>
              </a:spcBef>
              <a:spcAft>
                <a:spcPts val="800"/>
              </a:spcAft>
              <a:buClr>
                <a:srgbClr val="BB2332"/>
              </a:buClr>
              <a:buSzTx/>
              <a:buFont typeface="Wingdings" charset="2"/>
              <a:buNone/>
              <a:tabLst/>
              <a:defRPr lang="en-US" sz="1500" baseline="0" dirty="0">
                <a:solidFill>
                  <a:schemeClr val="bg2"/>
                </a:solidFill>
              </a:defRPr>
            </a:lvl1pPr>
            <a:lvl2pPr marL="768178" indent="0" algn="r">
              <a:buNone/>
              <a:defRPr/>
            </a:lvl2pPr>
            <a:lvl3pPr marL="1377641" indent="0" algn="r">
              <a:buNone/>
              <a:defRPr/>
            </a:lvl3pPr>
            <a:lvl4pPr marL="1828389" indent="0" algn="r">
              <a:buNone/>
              <a:defRPr/>
            </a:lvl4pPr>
            <a:lvl5pPr marL="2437851" indent="0" algn="r">
              <a:buNone/>
              <a:defRPr/>
            </a:lvl5pPr>
          </a:lstStyle>
          <a:p>
            <a:pPr lvl="0"/>
            <a:r>
              <a:rPr lang="en-US" dirty="0"/>
              <a:t>First </a:t>
            </a:r>
            <a:r>
              <a:rPr lang="en-US" dirty="0" err="1"/>
              <a:t>Lastname</a:t>
            </a:r>
            <a:r>
              <a:rPr lang="en-US" dirty="0"/>
              <a:t> • Title Goes Here</a:t>
            </a:r>
          </a:p>
        </p:txBody>
      </p:sp>
      <p:sp>
        <p:nvSpPr>
          <p:cNvPr id="20" name="Text Placeholder 11">
            <a:extLst>
              <a:ext uri="{FF2B5EF4-FFF2-40B4-BE49-F238E27FC236}">
                <a16:creationId xmlns:a16="http://schemas.microsoft.com/office/drawing/2014/main" xmlns="" id="{7B76ADB6-2780-2846-95F8-AFAA5CFBA345}"/>
              </a:ext>
            </a:extLst>
          </p:cNvPr>
          <p:cNvSpPr>
            <a:spLocks noGrp="1"/>
          </p:cNvSpPr>
          <p:nvPr>
            <p:ph type="body" sz="quarter" idx="11" hasCustomPrompt="1"/>
          </p:nvPr>
        </p:nvSpPr>
        <p:spPr>
          <a:xfrm>
            <a:off x="7395117" y="5759198"/>
            <a:ext cx="1579675" cy="373923"/>
          </a:xfrm>
          <a:prstGeom prst="rect">
            <a:avLst/>
          </a:prstGeom>
        </p:spPr>
        <p:txBody>
          <a:bodyPr/>
          <a:lstStyle>
            <a:lvl1pPr marL="0" indent="0" algn="l">
              <a:buNone/>
              <a:defRPr sz="1400">
                <a:solidFill>
                  <a:schemeClr val="tx1"/>
                </a:solidFill>
              </a:defRPr>
            </a:lvl1pPr>
            <a:lvl2pPr marL="768178" indent="0" algn="r">
              <a:buNone/>
              <a:defRPr/>
            </a:lvl2pPr>
            <a:lvl3pPr marL="1377641" indent="0" algn="r">
              <a:buNone/>
              <a:defRPr/>
            </a:lvl3pPr>
            <a:lvl4pPr marL="1828389" indent="0" algn="r">
              <a:buNone/>
              <a:defRPr/>
            </a:lvl4pPr>
            <a:lvl5pPr marL="2437851" indent="0" algn="r">
              <a:buNone/>
              <a:defRPr/>
            </a:lvl5pPr>
          </a:lstStyle>
          <a:p>
            <a:pPr lvl="0"/>
            <a:r>
              <a:rPr lang="en-US" dirty="0"/>
              <a:t>XX • XX • XXXX</a:t>
            </a:r>
          </a:p>
        </p:txBody>
      </p:sp>
      <p:cxnSp>
        <p:nvCxnSpPr>
          <p:cNvPr id="22" name="Straight Connector 21">
            <a:extLst>
              <a:ext uri="{FF2B5EF4-FFF2-40B4-BE49-F238E27FC236}">
                <a16:creationId xmlns:a16="http://schemas.microsoft.com/office/drawing/2014/main" xmlns="" id="{21F5DDCC-3E16-3D47-ABD3-DA60711B61D5}"/>
              </a:ext>
            </a:extLst>
          </p:cNvPr>
          <p:cNvCxnSpPr>
            <a:cxnSpLocks/>
          </p:cNvCxnSpPr>
          <p:nvPr userDrawn="1"/>
        </p:nvCxnSpPr>
        <p:spPr bwMode="auto">
          <a:xfrm flipH="1">
            <a:off x="552993" y="5915129"/>
            <a:ext cx="6765935" cy="0"/>
          </a:xfrm>
          <a:prstGeom prst="line">
            <a:avLst/>
          </a:prstGeom>
          <a:noFill/>
          <a:ln w="31750" cap="rnd"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3309387529"/>
      </p:ext>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90500" y="152400"/>
            <a:ext cx="11811000" cy="933781"/>
          </a:xfrm>
        </p:spPr>
        <p:txBody>
          <a:bodyPr/>
          <a:lstStyle>
            <a:lvl1pPr>
              <a:lnSpc>
                <a:spcPct val="100000"/>
              </a:lnSpc>
              <a:defRPr sz="2800">
                <a:solidFill>
                  <a:schemeClr val="accent1"/>
                </a:solidFill>
              </a:defRPr>
            </a:lvl1pPr>
          </a:lstStyle>
          <a:p>
            <a:r>
              <a:rPr lang="en-US"/>
              <a:t>Title Only</a:t>
            </a:r>
          </a:p>
        </p:txBody>
      </p:sp>
      <p:cxnSp>
        <p:nvCxnSpPr>
          <p:cNvPr id="3" name="Straight Connector 2"/>
          <p:cNvCxnSpPr/>
          <p:nvPr userDrawn="1"/>
        </p:nvCxnSpPr>
        <p:spPr bwMode="auto">
          <a:xfrm>
            <a:off x="203200" y="1086181"/>
            <a:ext cx="11785600" cy="0"/>
          </a:xfrm>
          <a:prstGeom prst="line">
            <a:avLst/>
          </a:prstGeom>
          <a:noFill/>
          <a:ln w="9525" cap="flat" cmpd="sng" algn="ctr">
            <a:gradFill>
              <a:gsLst>
                <a:gs pos="99000">
                  <a:schemeClr val="bg1">
                    <a:lumMod val="75000"/>
                    <a:alpha val="0"/>
                  </a:schemeClr>
                </a:gs>
                <a:gs pos="0">
                  <a:schemeClr val="bg1">
                    <a:lumMod val="75000"/>
                  </a:schemeClr>
                </a:gs>
              </a:gsLst>
              <a:lin ang="0" scaled="0"/>
            </a:gradFill>
            <a:prstDash val="solid"/>
            <a:round/>
            <a:headEnd type="none" w="med" len="med"/>
            <a:tailEnd type="none" w="med" len="med"/>
          </a:ln>
          <a:effectLst/>
        </p:spPr>
      </p:cxnSp>
    </p:spTree>
    <p:extLst>
      <p:ext uri="{BB962C8B-B14F-4D97-AF65-F5344CB8AC3E}">
        <p14:creationId xmlns:p14="http://schemas.microsoft.com/office/powerpoint/2010/main" val="369827980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cxnSp>
        <p:nvCxnSpPr>
          <p:cNvPr id="6" name="Straight Connector 5"/>
          <p:cNvCxnSpPr/>
          <p:nvPr userDrawn="1"/>
        </p:nvCxnSpPr>
        <p:spPr bwMode="auto">
          <a:xfrm>
            <a:off x="203200" y="1086181"/>
            <a:ext cx="11785600" cy="0"/>
          </a:xfrm>
          <a:prstGeom prst="line">
            <a:avLst/>
          </a:prstGeom>
          <a:noFill/>
          <a:ln w="9525" cap="flat" cmpd="sng" algn="ctr">
            <a:gradFill>
              <a:gsLst>
                <a:gs pos="99000">
                  <a:schemeClr val="bg1">
                    <a:lumMod val="75000"/>
                    <a:alpha val="0"/>
                  </a:schemeClr>
                </a:gs>
                <a:gs pos="0">
                  <a:schemeClr val="bg1">
                    <a:lumMod val="75000"/>
                  </a:schemeClr>
                </a:gs>
              </a:gsLst>
              <a:lin ang="0" scaled="0"/>
            </a:gradFill>
            <a:prstDash val="solid"/>
            <a:round/>
            <a:headEnd type="none" w="med" len="med"/>
            <a:tailEnd type="none" w="med" len="med"/>
          </a:ln>
          <a:effectLst/>
        </p:spPr>
      </p:cxnSp>
      <p:sp>
        <p:nvSpPr>
          <p:cNvPr id="10" name="Title 1"/>
          <p:cNvSpPr>
            <a:spLocks noGrp="1"/>
          </p:cNvSpPr>
          <p:nvPr>
            <p:ph type="title" hasCustomPrompt="1"/>
          </p:nvPr>
        </p:nvSpPr>
        <p:spPr>
          <a:xfrm>
            <a:off x="190500" y="152400"/>
            <a:ext cx="11811000" cy="944881"/>
          </a:xfrm>
        </p:spPr>
        <p:txBody>
          <a:bodyPr/>
          <a:lstStyle>
            <a:lvl1pPr>
              <a:lnSpc>
                <a:spcPct val="100000"/>
              </a:lnSpc>
              <a:defRPr sz="2800"/>
            </a:lvl1pPr>
          </a:lstStyle>
          <a:p>
            <a:r>
              <a:rPr lang="en-US"/>
              <a:t>Click to Add Title</a:t>
            </a:r>
          </a:p>
        </p:txBody>
      </p:sp>
      <p:sp>
        <p:nvSpPr>
          <p:cNvPr id="5" name="Content Placeholder 6"/>
          <p:cNvSpPr>
            <a:spLocks noGrp="1"/>
          </p:cNvSpPr>
          <p:nvPr>
            <p:ph sz="quarter" idx="14"/>
          </p:nvPr>
        </p:nvSpPr>
        <p:spPr>
          <a:xfrm>
            <a:off x="190500" y="1257300"/>
            <a:ext cx="11811000" cy="4760728"/>
          </a:xfrm>
          <a:prstGeom prst="rect">
            <a:avLst/>
          </a:prstGeom>
        </p:spPr>
        <p:txBody>
          <a:bodyPr/>
          <a:lstStyle>
            <a:lvl1pPr marL="230188" indent="-230188">
              <a:tabLst/>
              <a:defRPr>
                <a:solidFill>
                  <a:schemeClr val="tx1"/>
                </a:solidFill>
              </a:defRPr>
            </a:lvl1pPr>
            <a:lvl2pPr marL="641350" indent="-174625">
              <a:tabLst/>
              <a:defRPr sz="1600">
                <a:solidFill>
                  <a:schemeClr val="tx1"/>
                </a:solidFill>
              </a:defRPr>
            </a:lvl2pPr>
            <a:lvl3pPr marL="1095375" indent="-173038">
              <a:tabLst/>
              <a:defRPr sz="1400">
                <a:solidFill>
                  <a:schemeClr val="tx1"/>
                </a:solidFill>
              </a:defRPr>
            </a:lvl3pPr>
            <a:lvl4pPr marL="1549400" indent="-173038">
              <a:tabLst/>
              <a:defRPr sz="1200">
                <a:solidFill>
                  <a:schemeClr val="tx1"/>
                </a:solidFill>
              </a:defRPr>
            </a:lvl4pPr>
            <a:lvl5pPr marL="2005013" indent="-174625">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894470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6" name="Title 1"/>
          <p:cNvSpPr>
            <a:spLocks noGrp="1"/>
          </p:cNvSpPr>
          <p:nvPr>
            <p:ph type="title"/>
          </p:nvPr>
        </p:nvSpPr>
        <p:spPr>
          <a:xfrm>
            <a:off x="190500" y="152400"/>
            <a:ext cx="11811000" cy="660406"/>
          </a:xfrm>
        </p:spPr>
        <p:txBody>
          <a:bodyPr anchor="ctr"/>
          <a:lstStyle>
            <a:lvl1pPr>
              <a:defRPr sz="2800"/>
            </a:lvl1pPr>
          </a:lstStyle>
          <a:p>
            <a:r>
              <a:rPr lang="en-US"/>
              <a:t>Click to edit Master title style</a:t>
            </a:r>
          </a:p>
        </p:txBody>
      </p:sp>
      <p:sp>
        <p:nvSpPr>
          <p:cNvPr id="10" name="Text Placeholder 9"/>
          <p:cNvSpPr>
            <a:spLocks noGrp="1"/>
          </p:cNvSpPr>
          <p:nvPr>
            <p:ph type="body" sz="quarter" idx="11" hasCustomPrompt="1"/>
          </p:nvPr>
        </p:nvSpPr>
        <p:spPr>
          <a:xfrm>
            <a:off x="190500" y="630621"/>
            <a:ext cx="11811000" cy="268540"/>
          </a:xfrm>
          <a:prstGeom prst="rect">
            <a:avLst/>
          </a:prstGeom>
        </p:spPr>
        <p:txBody>
          <a:bodyPr anchor="t">
            <a:noAutofit/>
          </a:bodyPr>
          <a:lstStyle>
            <a:lvl1pPr algn="l">
              <a:spcAft>
                <a:spcPts val="0"/>
              </a:spcAft>
              <a:buNone/>
              <a:defRPr sz="2000">
                <a:solidFill>
                  <a:schemeClr val="tx2"/>
                </a:solidFill>
              </a:defRPr>
            </a:lvl1pPr>
          </a:lstStyle>
          <a:p>
            <a:pPr lvl="0"/>
            <a:r>
              <a:rPr lang="en-US"/>
              <a:t>Click to add Sub-Title</a:t>
            </a:r>
          </a:p>
        </p:txBody>
      </p:sp>
      <p:cxnSp>
        <p:nvCxnSpPr>
          <p:cNvPr id="5" name="Straight Connector 4"/>
          <p:cNvCxnSpPr/>
          <p:nvPr userDrawn="1"/>
        </p:nvCxnSpPr>
        <p:spPr bwMode="auto">
          <a:xfrm>
            <a:off x="203200" y="1086181"/>
            <a:ext cx="11785600" cy="0"/>
          </a:xfrm>
          <a:prstGeom prst="line">
            <a:avLst/>
          </a:prstGeom>
          <a:noFill/>
          <a:ln w="9525" cap="flat" cmpd="sng" algn="ctr">
            <a:gradFill>
              <a:gsLst>
                <a:gs pos="99000">
                  <a:schemeClr val="bg1">
                    <a:lumMod val="75000"/>
                    <a:alpha val="0"/>
                  </a:schemeClr>
                </a:gs>
                <a:gs pos="0">
                  <a:schemeClr val="bg1">
                    <a:lumMod val="75000"/>
                  </a:schemeClr>
                </a:gs>
              </a:gsLst>
              <a:lin ang="0" scaled="0"/>
            </a:gradFill>
            <a:prstDash val="solid"/>
            <a:round/>
            <a:headEnd type="none" w="med" len="med"/>
            <a:tailEnd type="none" w="med" len="med"/>
          </a:ln>
          <a:effectLst/>
        </p:spPr>
      </p:cxnSp>
    </p:spTree>
    <p:extLst>
      <p:ext uri="{BB962C8B-B14F-4D97-AF65-F5344CB8AC3E}">
        <p14:creationId xmlns:p14="http://schemas.microsoft.com/office/powerpoint/2010/main" val="249118950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losing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xmlns="" id="{12F5F54E-08A5-6344-BFD1-276793D76961}"/>
              </a:ext>
            </a:extLst>
          </p:cNvPr>
          <p:cNvSpPr>
            <a:spLocks noGrp="1"/>
          </p:cNvSpPr>
          <p:nvPr>
            <p:ph type="title" hasCustomPrompt="1"/>
          </p:nvPr>
        </p:nvSpPr>
        <p:spPr>
          <a:xfrm>
            <a:off x="483332" y="3533997"/>
            <a:ext cx="7801070" cy="1681473"/>
          </a:xfrm>
          <a:prstGeom prst="rect">
            <a:avLst/>
          </a:prstGeom>
        </p:spPr>
        <p:txBody>
          <a:bodyPr anchor="b"/>
          <a:lstStyle>
            <a:lvl1pPr algn="l">
              <a:lnSpc>
                <a:spcPts val="5999"/>
              </a:lnSpc>
              <a:defRPr sz="5000">
                <a:solidFill>
                  <a:schemeClr val="tx1"/>
                </a:solidFill>
              </a:defRPr>
            </a:lvl1pPr>
          </a:lstStyle>
          <a:p>
            <a:r>
              <a:rPr lang="en-US" dirty="0"/>
              <a:t>Thank you</a:t>
            </a:r>
          </a:p>
        </p:txBody>
      </p:sp>
      <p:sp>
        <p:nvSpPr>
          <p:cNvPr id="10" name="Text Box 16">
            <a:extLst>
              <a:ext uri="{FF2B5EF4-FFF2-40B4-BE49-F238E27FC236}">
                <a16:creationId xmlns:a16="http://schemas.microsoft.com/office/drawing/2014/main" xmlns="" id="{0661A078-64C5-E643-8659-EDACAB6D5C95}"/>
              </a:ext>
            </a:extLst>
          </p:cNvPr>
          <p:cNvSpPr txBox="1">
            <a:spLocks noChangeArrowheads="1"/>
          </p:cNvSpPr>
          <p:nvPr userDrawn="1"/>
        </p:nvSpPr>
        <p:spPr bwMode="auto">
          <a:xfrm>
            <a:off x="6735563" y="6003707"/>
            <a:ext cx="2262671" cy="276999"/>
          </a:xfrm>
          <a:prstGeom prst="rect">
            <a:avLst/>
          </a:prstGeom>
          <a:noFill/>
          <a:ln w="9525">
            <a:noFill/>
            <a:miter lim="800000"/>
            <a:headEnd/>
            <a:tailEnd/>
          </a:ln>
        </p:spPr>
        <p:txBody>
          <a:bodyPr wrap="none" anchor="b">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b="0" i="0" spc="20" baseline="0" dirty="0" err="1">
                <a:solidFill>
                  <a:schemeClr val="tx1"/>
                </a:solidFill>
                <a:latin typeface="+mj-lt"/>
                <a:cs typeface="Arial"/>
              </a:rPr>
              <a:t>www.rockwellautomation.com</a:t>
            </a:r>
            <a:endParaRPr lang="en-US" sz="1333" b="0" i="0" spc="20" baseline="0" dirty="0">
              <a:solidFill>
                <a:schemeClr val="tx1"/>
              </a:solidFill>
              <a:latin typeface="+mj-lt"/>
              <a:cs typeface="Arial"/>
            </a:endParaRPr>
          </a:p>
        </p:txBody>
      </p:sp>
      <p:pic>
        <p:nvPicPr>
          <p:cNvPr id="19" name="Picture 18">
            <a:extLst>
              <a:ext uri="{FF2B5EF4-FFF2-40B4-BE49-F238E27FC236}">
                <a16:creationId xmlns:a16="http://schemas.microsoft.com/office/drawing/2014/main" xmlns="" id="{638F1793-D4B8-8E49-863D-A5AD258D0F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08126" y="746668"/>
            <a:ext cx="2973897" cy="688728"/>
          </a:xfrm>
          <a:prstGeom prst="rect">
            <a:avLst/>
          </a:prstGeom>
        </p:spPr>
      </p:pic>
      <p:cxnSp>
        <p:nvCxnSpPr>
          <p:cNvPr id="14" name="Straight Connector 13">
            <a:extLst>
              <a:ext uri="{FF2B5EF4-FFF2-40B4-BE49-F238E27FC236}">
                <a16:creationId xmlns:a16="http://schemas.microsoft.com/office/drawing/2014/main" xmlns="" id="{2B2E8FD7-0A43-C34C-A0A3-4876053EAA04}"/>
              </a:ext>
            </a:extLst>
          </p:cNvPr>
          <p:cNvCxnSpPr>
            <a:cxnSpLocks/>
          </p:cNvCxnSpPr>
          <p:nvPr userDrawn="1"/>
        </p:nvCxnSpPr>
        <p:spPr bwMode="auto">
          <a:xfrm flipH="1">
            <a:off x="552993" y="5473778"/>
            <a:ext cx="8397824" cy="0"/>
          </a:xfrm>
          <a:prstGeom prst="line">
            <a:avLst/>
          </a:prstGeom>
          <a:noFill/>
          <a:ln w="31750" cap="rnd" cmpd="sng" algn="ctr">
            <a:solidFill>
              <a:schemeClr val="bg1">
                <a:lumMod val="85000"/>
              </a:schemeClr>
            </a:solidFill>
            <a:prstDash val="solid"/>
            <a:round/>
            <a:headEnd type="none" w="med" len="med"/>
            <a:tailEnd type="none" w="med" len="med"/>
          </a:ln>
          <a:effectLst/>
        </p:spPr>
      </p:cxnSp>
      <p:pic>
        <p:nvPicPr>
          <p:cNvPr id="13" name="Picture 12">
            <a:hlinkClick r:id="rId4"/>
            <a:extLst>
              <a:ext uri="{FF2B5EF4-FFF2-40B4-BE49-F238E27FC236}">
                <a16:creationId xmlns:a16="http://schemas.microsoft.com/office/drawing/2014/main" xmlns="" id="{83AF69D2-F106-1F46-B193-0AD79B69B9C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285697" y="5769740"/>
            <a:ext cx="226849" cy="226849"/>
          </a:xfrm>
          <a:prstGeom prst="rect">
            <a:avLst/>
          </a:prstGeom>
        </p:spPr>
      </p:pic>
      <p:pic>
        <p:nvPicPr>
          <p:cNvPr id="17" name="Picture 16">
            <a:hlinkClick r:id="rId6"/>
            <a:extLst>
              <a:ext uri="{FF2B5EF4-FFF2-40B4-BE49-F238E27FC236}">
                <a16:creationId xmlns:a16="http://schemas.microsoft.com/office/drawing/2014/main" xmlns="" id="{8FFCF065-7E61-D14D-A6F6-F9F7FC7867F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560671" y="5769740"/>
            <a:ext cx="226849" cy="226849"/>
          </a:xfrm>
          <a:prstGeom prst="rect">
            <a:avLst/>
          </a:prstGeom>
        </p:spPr>
      </p:pic>
      <p:pic>
        <p:nvPicPr>
          <p:cNvPr id="20" name="Picture 19">
            <a:hlinkClick r:id="rId8"/>
            <a:extLst>
              <a:ext uri="{FF2B5EF4-FFF2-40B4-BE49-F238E27FC236}">
                <a16:creationId xmlns:a16="http://schemas.microsoft.com/office/drawing/2014/main" xmlns="" id="{F8AAB54B-6297-9D4A-8319-9297410F7A5B}"/>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842136" y="5769740"/>
            <a:ext cx="226849" cy="226849"/>
          </a:xfrm>
          <a:prstGeom prst="rect">
            <a:avLst/>
          </a:prstGeom>
        </p:spPr>
      </p:pic>
      <p:pic>
        <p:nvPicPr>
          <p:cNvPr id="21" name="Picture 20">
            <a:hlinkClick r:id="rId10"/>
            <a:extLst>
              <a:ext uri="{FF2B5EF4-FFF2-40B4-BE49-F238E27FC236}">
                <a16:creationId xmlns:a16="http://schemas.microsoft.com/office/drawing/2014/main" xmlns="" id="{8F580DB3-E8FA-DA47-8EB1-C1CF3DC9CFBC}"/>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117107" y="5769740"/>
            <a:ext cx="226849" cy="226849"/>
          </a:xfrm>
          <a:prstGeom prst="rect">
            <a:avLst/>
          </a:prstGeom>
        </p:spPr>
      </p:pic>
      <p:pic>
        <p:nvPicPr>
          <p:cNvPr id="22" name="Picture 21">
            <a:hlinkClick r:id="rId12"/>
            <a:extLst>
              <a:ext uri="{FF2B5EF4-FFF2-40B4-BE49-F238E27FC236}">
                <a16:creationId xmlns:a16="http://schemas.microsoft.com/office/drawing/2014/main" xmlns="" id="{1B500159-97C8-5B40-8A04-4A9908AFB4A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392083" y="5769740"/>
            <a:ext cx="226849" cy="226849"/>
          </a:xfrm>
          <a:prstGeom prst="rect">
            <a:avLst/>
          </a:prstGeom>
        </p:spPr>
      </p:pic>
      <p:pic>
        <p:nvPicPr>
          <p:cNvPr id="26" name="Picture 25">
            <a:hlinkClick r:id="rId14"/>
            <a:extLst>
              <a:ext uri="{FF2B5EF4-FFF2-40B4-BE49-F238E27FC236}">
                <a16:creationId xmlns:a16="http://schemas.microsoft.com/office/drawing/2014/main" xmlns="" id="{AB6EDC26-2E92-C341-8BE3-6063C00A2482}"/>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8667060" y="5769740"/>
            <a:ext cx="226849" cy="226849"/>
          </a:xfrm>
          <a:prstGeom prst="rect">
            <a:avLst/>
          </a:prstGeom>
        </p:spPr>
      </p:pic>
    </p:spTree>
    <p:extLst>
      <p:ext uri="{BB962C8B-B14F-4D97-AF65-F5344CB8AC3E}">
        <p14:creationId xmlns:p14="http://schemas.microsoft.com/office/powerpoint/2010/main" val="156949993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oftware Showcase Desktop 1">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59E8F107-1534-374E-A813-F662AE3190D1}"/>
              </a:ext>
            </a:extLst>
          </p:cNvPr>
          <p:cNvPicPr>
            <a:picLocks noChangeAspect="1"/>
          </p:cNvPicPr>
          <p:nvPr userDrawn="1"/>
        </p:nvPicPr>
        <p:blipFill>
          <a:blip r:embed="rId3"/>
          <a:stretch>
            <a:fillRect/>
          </a:stretch>
        </p:blipFill>
        <p:spPr>
          <a:xfrm>
            <a:off x="7115116" y="437230"/>
            <a:ext cx="3917996" cy="3204042"/>
          </a:xfrm>
          <a:prstGeom prst="rect">
            <a:avLst/>
          </a:prstGeom>
        </p:spPr>
      </p:pic>
      <p:sp>
        <p:nvSpPr>
          <p:cNvPr id="8" name="Picture Placeholder 7">
            <a:extLst>
              <a:ext uri="{FF2B5EF4-FFF2-40B4-BE49-F238E27FC236}">
                <a16:creationId xmlns:a16="http://schemas.microsoft.com/office/drawing/2014/main" xmlns="" id="{5574A2A9-BBDF-2C43-B1D1-689A1AFC0A5B}"/>
              </a:ext>
            </a:extLst>
          </p:cNvPr>
          <p:cNvSpPr>
            <a:spLocks noGrp="1"/>
          </p:cNvSpPr>
          <p:nvPr>
            <p:ph type="pic" sz="quarter" idx="10" hasCustomPrompt="1"/>
          </p:nvPr>
        </p:nvSpPr>
        <p:spPr>
          <a:xfrm>
            <a:off x="7161713" y="482636"/>
            <a:ext cx="3827800" cy="2162593"/>
          </a:xfrm>
          <a:prstGeom prst="rect">
            <a:avLst/>
          </a:prstGeom>
        </p:spPr>
        <p:txBody>
          <a:bodyPr anchor="ctr"/>
          <a:lstStyle>
            <a:lvl1pPr marL="0" indent="0" algn="ctr">
              <a:buNone/>
              <a:defRPr sz="1500"/>
            </a:lvl1pPr>
          </a:lstStyle>
          <a:p>
            <a:r>
              <a:rPr lang="en-US" dirty="0"/>
              <a:t>Click to add screenshot</a:t>
            </a:r>
          </a:p>
        </p:txBody>
      </p:sp>
      <p:sp>
        <p:nvSpPr>
          <p:cNvPr id="10" name="Picture Placeholder 7">
            <a:extLst>
              <a:ext uri="{FF2B5EF4-FFF2-40B4-BE49-F238E27FC236}">
                <a16:creationId xmlns:a16="http://schemas.microsoft.com/office/drawing/2014/main" xmlns="" id="{17997014-5369-DA42-BC0C-01EB0E4C0B7A}"/>
              </a:ext>
            </a:extLst>
          </p:cNvPr>
          <p:cNvSpPr>
            <a:spLocks noGrp="1"/>
          </p:cNvSpPr>
          <p:nvPr>
            <p:ph type="pic" sz="quarter" idx="11" hasCustomPrompt="1"/>
          </p:nvPr>
        </p:nvSpPr>
        <p:spPr>
          <a:xfrm>
            <a:off x="394717" y="437230"/>
            <a:ext cx="5731913" cy="2427890"/>
          </a:xfrm>
          <a:prstGeom prst="rect">
            <a:avLst/>
          </a:prstGeom>
        </p:spPr>
        <p:txBody>
          <a:bodyPr anchor="ctr"/>
          <a:lstStyle>
            <a:lvl1pPr marL="0" indent="0" algn="ctr">
              <a:buNone/>
              <a:defRPr sz="1500"/>
            </a:lvl1pPr>
          </a:lstStyle>
          <a:p>
            <a:r>
              <a:rPr lang="en-US" dirty="0"/>
              <a:t>Click to add software logo (resize accordingly)</a:t>
            </a:r>
          </a:p>
        </p:txBody>
      </p:sp>
      <p:cxnSp>
        <p:nvCxnSpPr>
          <p:cNvPr id="17" name="Straight Connector 16">
            <a:extLst>
              <a:ext uri="{FF2B5EF4-FFF2-40B4-BE49-F238E27FC236}">
                <a16:creationId xmlns:a16="http://schemas.microsoft.com/office/drawing/2014/main" xmlns="" id="{AD7B22C0-69E1-8F4F-9218-6803803833B8}"/>
              </a:ext>
            </a:extLst>
          </p:cNvPr>
          <p:cNvCxnSpPr/>
          <p:nvPr userDrawn="1"/>
        </p:nvCxnSpPr>
        <p:spPr bwMode="auto">
          <a:xfrm>
            <a:off x="4068550" y="3436620"/>
            <a:ext cx="0" cy="2583180"/>
          </a:xfrm>
          <a:prstGeom prst="line">
            <a:avLst/>
          </a:prstGeom>
          <a:noFill/>
          <a:ln w="25400" cap="flat" cmpd="sng" algn="ctr">
            <a:solidFill>
              <a:schemeClr val="bg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xmlns="" id="{F6AEDC97-0915-EF4E-923E-E4FDD1E85262}"/>
              </a:ext>
            </a:extLst>
          </p:cNvPr>
          <p:cNvCxnSpPr/>
          <p:nvPr userDrawn="1"/>
        </p:nvCxnSpPr>
        <p:spPr bwMode="auto">
          <a:xfrm>
            <a:off x="8152338" y="3436620"/>
            <a:ext cx="0" cy="2583180"/>
          </a:xfrm>
          <a:prstGeom prst="line">
            <a:avLst/>
          </a:prstGeom>
          <a:noFill/>
          <a:ln w="25400" cap="flat" cmpd="sng" algn="ctr">
            <a:solidFill>
              <a:schemeClr val="bg1"/>
            </a:solidFill>
            <a:prstDash val="solid"/>
            <a:round/>
            <a:headEnd type="none" w="med" len="med"/>
            <a:tailEnd type="none" w="med" len="med"/>
          </a:ln>
          <a:effectLst/>
        </p:spPr>
      </p:cxnSp>
      <p:sp>
        <p:nvSpPr>
          <p:cNvPr id="20" name="Rectangle 19">
            <a:extLst>
              <a:ext uri="{FF2B5EF4-FFF2-40B4-BE49-F238E27FC236}">
                <a16:creationId xmlns:a16="http://schemas.microsoft.com/office/drawing/2014/main" xmlns="" id="{AA14EB67-CA85-594A-9FEE-2E518894F052}"/>
              </a:ext>
            </a:extLst>
          </p:cNvPr>
          <p:cNvSpPr/>
          <p:nvPr userDrawn="1"/>
        </p:nvSpPr>
        <p:spPr bwMode="auto">
          <a:xfrm>
            <a:off x="0" y="6276108"/>
            <a:ext cx="12192000" cy="581891"/>
          </a:xfrm>
          <a:prstGeom prst="rect">
            <a:avLst/>
          </a:prstGeom>
          <a:solidFill>
            <a:schemeClr val="bg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pic>
        <p:nvPicPr>
          <p:cNvPr id="21" name="Picture 20">
            <a:extLst>
              <a:ext uri="{FF2B5EF4-FFF2-40B4-BE49-F238E27FC236}">
                <a16:creationId xmlns:a16="http://schemas.microsoft.com/office/drawing/2014/main" xmlns="" id="{29B2EC28-A488-EB41-8195-4092B008E947}"/>
              </a:ext>
            </a:extLst>
          </p:cNvPr>
          <p:cNvPicPr>
            <a:picLocks noChangeAspect="1"/>
          </p:cNvPicPr>
          <p:nvPr userDrawn="1"/>
        </p:nvPicPr>
        <p:blipFill>
          <a:blip r:embed="rId4"/>
          <a:stretch>
            <a:fillRect/>
          </a:stretch>
        </p:blipFill>
        <p:spPr>
          <a:xfrm>
            <a:off x="155049" y="6406752"/>
            <a:ext cx="1359071" cy="314749"/>
          </a:xfrm>
          <a:prstGeom prst="rect">
            <a:avLst/>
          </a:prstGeom>
        </p:spPr>
      </p:pic>
      <p:sp>
        <p:nvSpPr>
          <p:cNvPr id="22" name="Rectangle 21">
            <a:extLst>
              <a:ext uri="{FF2B5EF4-FFF2-40B4-BE49-F238E27FC236}">
                <a16:creationId xmlns:a16="http://schemas.microsoft.com/office/drawing/2014/main" xmlns="" id="{641DDE7E-D592-6747-A71E-209352C495C1}"/>
              </a:ext>
            </a:extLst>
          </p:cNvPr>
          <p:cNvSpPr>
            <a:spLocks noChangeArrowheads="1"/>
          </p:cNvSpPr>
          <p:nvPr userDrawn="1"/>
        </p:nvSpPr>
        <p:spPr bwMode="auto">
          <a:xfrm>
            <a:off x="8622750" y="6495952"/>
            <a:ext cx="2948766"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tx2"/>
                </a:solidFill>
                <a:latin typeface="+mj-lt"/>
                <a:ea typeface="Arial Unicode MS" charset="0"/>
                <a:cs typeface="Arial" panose="020B0604020202020204" pitchFamily="34" charset="0"/>
              </a:rPr>
              <a:t>INTERNAL | Copyright ©2019 Rockwell Automation, Inc. </a:t>
            </a:r>
          </a:p>
        </p:txBody>
      </p:sp>
      <p:sp>
        <p:nvSpPr>
          <p:cNvPr id="23" name="Rectangle 22">
            <a:extLst>
              <a:ext uri="{FF2B5EF4-FFF2-40B4-BE49-F238E27FC236}">
                <a16:creationId xmlns:a16="http://schemas.microsoft.com/office/drawing/2014/main" xmlns="" id="{8E51992B-D986-9C4E-A33D-73A788AF44F8}"/>
              </a:ext>
            </a:extLst>
          </p:cNvPr>
          <p:cNvSpPr>
            <a:spLocks noChangeArrowheads="1"/>
          </p:cNvSpPr>
          <p:nvPr userDrawn="1"/>
        </p:nvSpPr>
        <p:spPr bwMode="auto">
          <a:xfrm>
            <a:off x="11298512" y="6472869"/>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kern="0" spc="27" smtClean="0">
                <a:solidFill>
                  <a:schemeClr val="tx1">
                    <a:lumMod val="65000"/>
                    <a:lumOff val="35000"/>
                  </a:schemeClr>
                </a:solidFill>
                <a:latin typeface="+mj-lt"/>
                <a:ea typeface="Arial Unicode MS" charset="0"/>
                <a:cs typeface="Arial" panose="020B0604020202020204" pitchFamily="34" charset="0"/>
              </a:rPr>
              <a:pPr algn="r" eaLnBrk="0" hangingPunct="0">
                <a:lnSpc>
                  <a:spcPct val="100000"/>
                </a:lnSpc>
                <a:defRPr/>
              </a:pPr>
              <a:t>‹#›</a:t>
            </a:fld>
            <a:endParaRPr lang="en-US" sz="1000" kern="0" spc="27" dirty="0">
              <a:solidFill>
                <a:schemeClr val="tx1">
                  <a:lumMod val="65000"/>
                  <a:lumOff val="35000"/>
                </a:schemeClr>
              </a:solidFill>
              <a:latin typeface="+mj-lt"/>
              <a:ea typeface="Arial Unicode MS" charset="0"/>
              <a:cs typeface="Arial" panose="020B0604020202020204" pitchFamily="34" charset="0"/>
            </a:endParaRPr>
          </a:p>
        </p:txBody>
      </p:sp>
      <p:cxnSp>
        <p:nvCxnSpPr>
          <p:cNvPr id="24" name="Straight Connector 23">
            <a:extLst>
              <a:ext uri="{FF2B5EF4-FFF2-40B4-BE49-F238E27FC236}">
                <a16:creationId xmlns:a16="http://schemas.microsoft.com/office/drawing/2014/main" xmlns="" id="{BBDB9060-45E5-D941-910A-B177009CF44E}"/>
              </a:ext>
            </a:extLst>
          </p:cNvPr>
          <p:cNvCxnSpPr>
            <a:cxnSpLocks/>
          </p:cNvCxnSpPr>
          <p:nvPr userDrawn="1"/>
        </p:nvCxnSpPr>
        <p:spPr bwMode="auto">
          <a:xfrm>
            <a:off x="11916221" y="6581511"/>
            <a:ext cx="275779" cy="0"/>
          </a:xfrm>
          <a:prstGeom prst="line">
            <a:avLst/>
          </a:prstGeom>
          <a:noFill/>
          <a:ln w="25400" cap="rnd" cmpd="sng" algn="ctr">
            <a:solidFill>
              <a:schemeClr val="accent3"/>
            </a:solidFill>
            <a:prstDash val="solid"/>
            <a:round/>
            <a:headEnd type="none" w="med" len="med"/>
            <a:tailEnd type="none" w="med" len="med"/>
          </a:ln>
          <a:effectLst/>
        </p:spPr>
      </p:cxnSp>
      <p:sp>
        <p:nvSpPr>
          <p:cNvPr id="31" name="Text Placeholder 14">
            <a:extLst>
              <a:ext uri="{FF2B5EF4-FFF2-40B4-BE49-F238E27FC236}">
                <a16:creationId xmlns:a16="http://schemas.microsoft.com/office/drawing/2014/main" xmlns="" id="{DA906D2E-316E-7042-82E7-382C1F656113}"/>
              </a:ext>
            </a:extLst>
          </p:cNvPr>
          <p:cNvSpPr>
            <a:spLocks noGrp="1"/>
          </p:cNvSpPr>
          <p:nvPr>
            <p:ph type="body" sz="quarter" idx="12" hasCustomPrompt="1"/>
          </p:nvPr>
        </p:nvSpPr>
        <p:spPr>
          <a:xfrm>
            <a:off x="381744"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32" name="Text Placeholder 14">
            <a:extLst>
              <a:ext uri="{FF2B5EF4-FFF2-40B4-BE49-F238E27FC236}">
                <a16:creationId xmlns:a16="http://schemas.microsoft.com/office/drawing/2014/main" xmlns="" id="{15AAC0FC-EA16-154C-910D-497B98E44077}"/>
              </a:ext>
            </a:extLst>
          </p:cNvPr>
          <p:cNvSpPr>
            <a:spLocks noGrp="1"/>
          </p:cNvSpPr>
          <p:nvPr>
            <p:ph type="body" sz="quarter" idx="13" hasCustomPrompt="1"/>
          </p:nvPr>
        </p:nvSpPr>
        <p:spPr>
          <a:xfrm>
            <a:off x="381744"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columns of text to highlight key features.</a:t>
            </a:r>
          </a:p>
        </p:txBody>
      </p:sp>
      <p:sp>
        <p:nvSpPr>
          <p:cNvPr id="33" name="Text Placeholder 14">
            <a:extLst>
              <a:ext uri="{FF2B5EF4-FFF2-40B4-BE49-F238E27FC236}">
                <a16:creationId xmlns:a16="http://schemas.microsoft.com/office/drawing/2014/main" xmlns="" id="{67FD8D9F-3AF9-DF4D-8EE8-433ED47AB2A4}"/>
              </a:ext>
            </a:extLst>
          </p:cNvPr>
          <p:cNvSpPr>
            <a:spLocks noGrp="1"/>
          </p:cNvSpPr>
          <p:nvPr>
            <p:ph type="body" sz="quarter" idx="14" hasCustomPrompt="1"/>
          </p:nvPr>
        </p:nvSpPr>
        <p:spPr>
          <a:xfrm>
            <a:off x="8535317"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34" name="Text Placeholder 14">
            <a:extLst>
              <a:ext uri="{FF2B5EF4-FFF2-40B4-BE49-F238E27FC236}">
                <a16:creationId xmlns:a16="http://schemas.microsoft.com/office/drawing/2014/main" xmlns="" id="{59CF29F7-36F6-4141-B7A7-1B951F47FDF9}"/>
              </a:ext>
            </a:extLst>
          </p:cNvPr>
          <p:cNvSpPr>
            <a:spLocks noGrp="1"/>
          </p:cNvSpPr>
          <p:nvPr>
            <p:ph type="body" sz="quarter" idx="15" hasCustomPrompt="1"/>
          </p:nvPr>
        </p:nvSpPr>
        <p:spPr>
          <a:xfrm>
            <a:off x="8535317"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desktop, there are more slides with other devices you can choose from. To put in a new screenshot, delete the pre-existing one and put in a new one. Make sure to crop and resize accordingly.</a:t>
            </a:r>
          </a:p>
        </p:txBody>
      </p:sp>
      <p:sp>
        <p:nvSpPr>
          <p:cNvPr id="35" name="Text Placeholder 14">
            <a:extLst>
              <a:ext uri="{FF2B5EF4-FFF2-40B4-BE49-F238E27FC236}">
                <a16:creationId xmlns:a16="http://schemas.microsoft.com/office/drawing/2014/main" xmlns="" id="{E6802BDC-3EF0-D04F-8612-0BAFB7601674}"/>
              </a:ext>
            </a:extLst>
          </p:cNvPr>
          <p:cNvSpPr>
            <a:spLocks noGrp="1"/>
          </p:cNvSpPr>
          <p:nvPr>
            <p:ph type="body" sz="quarter" idx="16" hasCustomPrompt="1"/>
          </p:nvPr>
        </p:nvSpPr>
        <p:spPr>
          <a:xfrm>
            <a:off x="4458531"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36" name="Text Placeholder 14">
            <a:extLst>
              <a:ext uri="{FF2B5EF4-FFF2-40B4-BE49-F238E27FC236}">
                <a16:creationId xmlns:a16="http://schemas.microsoft.com/office/drawing/2014/main" xmlns="" id="{EB1A4C85-DC1E-4A49-8339-E4020AAB8ADB}"/>
              </a:ext>
            </a:extLst>
          </p:cNvPr>
          <p:cNvSpPr>
            <a:spLocks noGrp="1"/>
          </p:cNvSpPr>
          <p:nvPr>
            <p:ph type="body" sz="quarter" idx="17" hasCustomPrompt="1"/>
          </p:nvPr>
        </p:nvSpPr>
        <p:spPr>
          <a:xfrm>
            <a:off x="4458531"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Tree>
    <p:extLst>
      <p:ext uri="{BB962C8B-B14F-4D97-AF65-F5344CB8AC3E}">
        <p14:creationId xmlns:p14="http://schemas.microsoft.com/office/powerpoint/2010/main" val="101142593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oftware Showcase Desktop 2">
    <p:bg>
      <p:bgPr>
        <a:blipFill dpi="0" rotWithShape="1">
          <a:blip r:embed="rId2">
            <a:alphaModFix amt="60000"/>
            <a:lum/>
          </a:blip>
          <a:srcRect/>
          <a:stretch>
            <a:fillRect t="-11000" b="11000"/>
          </a:stretch>
        </a:blipFill>
        <a:effectLst/>
      </p:bgPr>
    </p:bg>
    <p:spTree>
      <p:nvGrpSpPr>
        <p:cNvPr id="1" name=""/>
        <p:cNvGrpSpPr/>
        <p:nvPr/>
      </p:nvGrpSpPr>
      <p:grpSpPr>
        <a:xfrm>
          <a:off x="0" y="0"/>
          <a:ext cx="0" cy="0"/>
          <a:chOff x="0" y="0"/>
          <a:chExt cx="0" cy="0"/>
        </a:xfrm>
      </p:grpSpPr>
      <p:sp>
        <p:nvSpPr>
          <p:cNvPr id="16" name="Text Placeholder 14">
            <a:extLst>
              <a:ext uri="{FF2B5EF4-FFF2-40B4-BE49-F238E27FC236}">
                <a16:creationId xmlns:a16="http://schemas.microsoft.com/office/drawing/2014/main" xmlns="" id="{24D496F7-BD16-194E-993D-4CA627B5B359}"/>
              </a:ext>
            </a:extLst>
          </p:cNvPr>
          <p:cNvSpPr>
            <a:spLocks noGrp="1"/>
          </p:cNvSpPr>
          <p:nvPr>
            <p:ph type="body" sz="quarter" idx="12" hasCustomPrompt="1"/>
          </p:nvPr>
        </p:nvSpPr>
        <p:spPr>
          <a:xfrm>
            <a:off x="595518" y="102870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18" name="Text Placeholder 14">
            <a:extLst>
              <a:ext uri="{FF2B5EF4-FFF2-40B4-BE49-F238E27FC236}">
                <a16:creationId xmlns:a16="http://schemas.microsoft.com/office/drawing/2014/main" xmlns="" id="{E0A9BD30-0E8B-2042-8FC0-05A1F5891850}"/>
              </a:ext>
            </a:extLst>
          </p:cNvPr>
          <p:cNvSpPr>
            <a:spLocks noGrp="1"/>
          </p:cNvSpPr>
          <p:nvPr>
            <p:ph type="body" sz="quarter" idx="13" hasCustomPrompt="1"/>
          </p:nvPr>
        </p:nvSpPr>
        <p:spPr>
          <a:xfrm>
            <a:off x="595518" y="1620097"/>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columns of text to highlight key features.</a:t>
            </a:r>
          </a:p>
        </p:txBody>
      </p:sp>
      <p:sp>
        <p:nvSpPr>
          <p:cNvPr id="21" name="Text Placeholder 14">
            <a:extLst>
              <a:ext uri="{FF2B5EF4-FFF2-40B4-BE49-F238E27FC236}">
                <a16:creationId xmlns:a16="http://schemas.microsoft.com/office/drawing/2014/main" xmlns="" id="{2A9BF7E5-C4EF-0F40-B313-463DEADC221E}"/>
              </a:ext>
            </a:extLst>
          </p:cNvPr>
          <p:cNvSpPr>
            <a:spLocks noGrp="1"/>
          </p:cNvSpPr>
          <p:nvPr>
            <p:ph type="body" sz="quarter" idx="14" hasCustomPrompt="1"/>
          </p:nvPr>
        </p:nvSpPr>
        <p:spPr>
          <a:xfrm>
            <a:off x="595518" y="276225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22" name="Text Placeholder 14">
            <a:extLst>
              <a:ext uri="{FF2B5EF4-FFF2-40B4-BE49-F238E27FC236}">
                <a16:creationId xmlns:a16="http://schemas.microsoft.com/office/drawing/2014/main" xmlns="" id="{4A6CC175-273B-B941-87ED-AF4B859E01F2}"/>
              </a:ext>
            </a:extLst>
          </p:cNvPr>
          <p:cNvSpPr>
            <a:spLocks noGrp="1"/>
          </p:cNvSpPr>
          <p:nvPr>
            <p:ph type="body" sz="quarter" idx="15" hasCustomPrompt="1"/>
          </p:nvPr>
        </p:nvSpPr>
        <p:spPr>
          <a:xfrm>
            <a:off x="595518" y="3353647"/>
            <a:ext cx="5868236" cy="873827"/>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
        <p:nvSpPr>
          <p:cNvPr id="23" name="Text Placeholder 14">
            <a:extLst>
              <a:ext uri="{FF2B5EF4-FFF2-40B4-BE49-F238E27FC236}">
                <a16:creationId xmlns:a16="http://schemas.microsoft.com/office/drawing/2014/main" xmlns="" id="{27E17C8D-D1D0-5248-BD60-0ACE8717FC4A}"/>
              </a:ext>
            </a:extLst>
          </p:cNvPr>
          <p:cNvSpPr>
            <a:spLocks noGrp="1"/>
          </p:cNvSpPr>
          <p:nvPr>
            <p:ph type="body" sz="quarter" idx="16" hasCustomPrompt="1"/>
          </p:nvPr>
        </p:nvSpPr>
        <p:spPr>
          <a:xfrm>
            <a:off x="595518" y="4300658"/>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4" name="Text Placeholder 14">
            <a:extLst>
              <a:ext uri="{FF2B5EF4-FFF2-40B4-BE49-F238E27FC236}">
                <a16:creationId xmlns:a16="http://schemas.microsoft.com/office/drawing/2014/main" xmlns="" id="{84E2C01C-F0CC-9A4B-8732-7E21E64BED0A}"/>
              </a:ext>
            </a:extLst>
          </p:cNvPr>
          <p:cNvSpPr>
            <a:spLocks noGrp="1"/>
          </p:cNvSpPr>
          <p:nvPr>
            <p:ph type="body" sz="quarter" idx="17" hasCustomPrompt="1"/>
          </p:nvPr>
        </p:nvSpPr>
        <p:spPr>
          <a:xfrm>
            <a:off x="595518" y="4892055"/>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desktop, there are more slides with other devices you can choose from. To put in a new screenshot, delete the pre-existing one and put in a new one. Make sure to crop and resize accordingly.</a:t>
            </a:r>
          </a:p>
        </p:txBody>
      </p:sp>
      <p:pic>
        <p:nvPicPr>
          <p:cNvPr id="17" name="Picture 16">
            <a:extLst>
              <a:ext uri="{FF2B5EF4-FFF2-40B4-BE49-F238E27FC236}">
                <a16:creationId xmlns:a16="http://schemas.microsoft.com/office/drawing/2014/main" xmlns="" id="{3175E932-5476-2C49-ABA2-7E1738EBE306}"/>
              </a:ext>
            </a:extLst>
          </p:cNvPr>
          <p:cNvPicPr>
            <a:picLocks noChangeAspect="1"/>
          </p:cNvPicPr>
          <p:nvPr userDrawn="1"/>
        </p:nvPicPr>
        <p:blipFill>
          <a:blip r:embed="rId3"/>
          <a:stretch>
            <a:fillRect/>
          </a:stretch>
        </p:blipFill>
        <p:spPr>
          <a:xfrm>
            <a:off x="6919176" y="1676419"/>
            <a:ext cx="5897689" cy="4822987"/>
          </a:xfrm>
          <a:prstGeom prst="rect">
            <a:avLst/>
          </a:prstGeom>
        </p:spPr>
      </p:pic>
      <p:sp>
        <p:nvSpPr>
          <p:cNvPr id="19" name="Picture Placeholder 7">
            <a:extLst>
              <a:ext uri="{FF2B5EF4-FFF2-40B4-BE49-F238E27FC236}">
                <a16:creationId xmlns:a16="http://schemas.microsoft.com/office/drawing/2014/main" xmlns="" id="{D4A398FC-C64A-DA42-B47F-878FF6C8903A}"/>
              </a:ext>
            </a:extLst>
          </p:cNvPr>
          <p:cNvSpPr>
            <a:spLocks noGrp="1"/>
          </p:cNvSpPr>
          <p:nvPr>
            <p:ph type="pic" sz="quarter" idx="18" hasCustomPrompt="1"/>
          </p:nvPr>
        </p:nvSpPr>
        <p:spPr>
          <a:xfrm>
            <a:off x="6988254" y="1739925"/>
            <a:ext cx="5761918" cy="3255313"/>
          </a:xfrm>
          <a:prstGeom prst="rect">
            <a:avLst/>
          </a:prstGeom>
        </p:spPr>
        <p:txBody>
          <a:bodyPr anchor="ctr"/>
          <a:lstStyle>
            <a:lvl1pPr marL="0" indent="0" algn="ctr">
              <a:buNone/>
              <a:defRPr sz="1500"/>
            </a:lvl1pPr>
          </a:lstStyle>
          <a:p>
            <a:r>
              <a:rPr lang="en-US" dirty="0"/>
              <a:t>Click to add screenshot</a:t>
            </a:r>
          </a:p>
        </p:txBody>
      </p:sp>
      <p:sp>
        <p:nvSpPr>
          <p:cNvPr id="20" name="Picture Placeholder 7">
            <a:extLst>
              <a:ext uri="{FF2B5EF4-FFF2-40B4-BE49-F238E27FC236}">
                <a16:creationId xmlns:a16="http://schemas.microsoft.com/office/drawing/2014/main" xmlns="" id="{F5F183CA-D80E-D949-A42B-067E3BEC5BF0}"/>
              </a:ext>
            </a:extLst>
          </p:cNvPr>
          <p:cNvSpPr>
            <a:spLocks noGrp="1"/>
          </p:cNvSpPr>
          <p:nvPr>
            <p:ph type="pic" sz="quarter" idx="11" hasCustomPrompt="1"/>
          </p:nvPr>
        </p:nvSpPr>
        <p:spPr>
          <a:xfrm>
            <a:off x="7736259" y="402297"/>
            <a:ext cx="4073997" cy="1064553"/>
          </a:xfrm>
          <a:prstGeom prst="rect">
            <a:avLst/>
          </a:prstGeom>
        </p:spPr>
        <p:txBody>
          <a:bodyPr anchor="ctr"/>
          <a:lstStyle>
            <a:lvl1pPr marL="0" indent="0" algn="ctr">
              <a:buNone/>
              <a:defRPr sz="1500"/>
            </a:lvl1pPr>
          </a:lstStyle>
          <a:p>
            <a:r>
              <a:rPr lang="en-US" dirty="0"/>
              <a:t>Click to add software logo </a:t>
            </a:r>
            <a:br>
              <a:rPr lang="en-US" dirty="0"/>
            </a:br>
            <a:r>
              <a:rPr lang="en-US" dirty="0"/>
              <a:t>(resize accordingly)</a:t>
            </a:r>
          </a:p>
        </p:txBody>
      </p:sp>
    </p:spTree>
    <p:extLst>
      <p:ext uri="{BB962C8B-B14F-4D97-AF65-F5344CB8AC3E}">
        <p14:creationId xmlns:p14="http://schemas.microsoft.com/office/powerpoint/2010/main" val="149072380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A at a Glance">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ABBDDA92-9893-D54D-A1D0-CA26EB895A59}"/>
              </a:ext>
            </a:extLst>
          </p:cNvPr>
          <p:cNvSpPr/>
          <p:nvPr userDrawn="1"/>
        </p:nvSpPr>
        <p:spPr>
          <a:xfrm rot="10800000">
            <a:off x="2277187" y="2810339"/>
            <a:ext cx="2414738" cy="1413364"/>
          </a:xfrm>
          <a:prstGeom prst="rect">
            <a:avLst/>
          </a:prstGeom>
          <a:noFill/>
          <a:ln w="31750">
            <a:gradFill>
              <a:gsLst>
                <a:gs pos="0">
                  <a:schemeClr val="accent1"/>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xmlns="" id="{F305FE7D-0C58-814D-B2C3-3F4845EAC1C0}"/>
              </a:ext>
            </a:extLst>
          </p:cNvPr>
          <p:cNvSpPr/>
          <p:nvPr userDrawn="1"/>
        </p:nvSpPr>
        <p:spPr>
          <a:xfrm rot="10800000">
            <a:off x="4906890" y="2810339"/>
            <a:ext cx="2414738" cy="1413364"/>
          </a:xfrm>
          <a:prstGeom prst="rect">
            <a:avLst/>
          </a:prstGeom>
          <a:noFill/>
          <a:ln w="31750">
            <a:gradFill>
              <a:gsLst>
                <a:gs pos="0">
                  <a:schemeClr val="accent1"/>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6F9CBCFC-2B3D-534F-85E3-395142026CF9}"/>
              </a:ext>
            </a:extLst>
          </p:cNvPr>
          <p:cNvSpPr/>
          <p:nvPr userDrawn="1"/>
        </p:nvSpPr>
        <p:spPr>
          <a:xfrm rot="10800000">
            <a:off x="7527829" y="2810339"/>
            <a:ext cx="2414738" cy="1413364"/>
          </a:xfrm>
          <a:prstGeom prst="rect">
            <a:avLst/>
          </a:prstGeom>
          <a:noFill/>
          <a:ln w="31750">
            <a:gradFill>
              <a:gsLst>
                <a:gs pos="0">
                  <a:schemeClr val="accent1"/>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xmlns="" id="{7956EEF0-6610-BC45-BE85-7A49BFA42E70}"/>
              </a:ext>
            </a:extLst>
          </p:cNvPr>
          <p:cNvGrpSpPr/>
          <p:nvPr userDrawn="1"/>
        </p:nvGrpSpPr>
        <p:grpSpPr>
          <a:xfrm>
            <a:off x="159026" y="1036991"/>
            <a:ext cx="11239803" cy="775481"/>
            <a:chOff x="318094" y="2073982"/>
            <a:chExt cx="22482533" cy="1550961"/>
          </a:xfrm>
        </p:grpSpPr>
        <p:sp>
          <p:nvSpPr>
            <p:cNvPr id="10" name="Text Placeholder 2">
              <a:extLst>
                <a:ext uri="{FF2B5EF4-FFF2-40B4-BE49-F238E27FC236}">
                  <a16:creationId xmlns:a16="http://schemas.microsoft.com/office/drawing/2014/main" xmlns="" id="{9EB7538F-F4D0-6146-8815-1C22AFE2C216}"/>
                </a:ext>
              </a:extLst>
            </p:cNvPr>
            <p:cNvSpPr txBox="1">
              <a:spLocks/>
            </p:cNvSpPr>
            <p:nvPr/>
          </p:nvSpPr>
          <p:spPr>
            <a:xfrm>
              <a:off x="318094" y="2073982"/>
              <a:ext cx="8694688" cy="1550961"/>
            </a:xfrm>
            <a:prstGeom prst="rect">
              <a:avLst/>
            </a:prstGeom>
          </p:spPr>
          <p:txBody>
            <a:bodyPr anchor="t"/>
            <a:lstStyle>
              <a:lvl1pPr marL="766216" indent="-766216" algn="l" rtl="0" eaLnBrk="1" fontAlgn="base" hangingPunct="1">
                <a:lnSpc>
                  <a:spcPct val="100000"/>
                </a:lnSpc>
                <a:spcBef>
                  <a:spcPts val="0"/>
                </a:spcBef>
                <a:spcAft>
                  <a:spcPts val="1600"/>
                </a:spcAft>
                <a:buClr>
                  <a:srgbClr val="BB2332"/>
                </a:buClr>
                <a:buFont typeface="Wingdings" charset="2"/>
                <a:buChar char="§"/>
                <a:defRPr sz="4000">
                  <a:solidFill>
                    <a:schemeClr val="bg2"/>
                  </a:solidFill>
                  <a:latin typeface="+mj-lt"/>
                  <a:ea typeface="+mn-ea"/>
                  <a:cs typeface="+mn-cs"/>
                </a:defRPr>
              </a:lvl1pPr>
              <a:lvl2pPr marL="214624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3200">
                  <a:solidFill>
                    <a:schemeClr val="bg2"/>
                  </a:solidFill>
                  <a:latin typeface="+mj-lt"/>
                  <a:ea typeface="+mn-ea"/>
                </a:defRPr>
              </a:lvl2pPr>
              <a:lvl3pPr marL="336541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2800">
                  <a:solidFill>
                    <a:schemeClr val="bg2"/>
                  </a:solidFill>
                  <a:latin typeface="+mj-lt"/>
                  <a:ea typeface="+mn-ea"/>
                </a:defRPr>
              </a:lvl3pPr>
              <a:lvl4pPr marL="4267094"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4pPr>
              <a:lvl5pPr marL="5486262"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5pPr>
              <a:lvl6pPr marL="670543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6pPr>
              <a:lvl7pPr marL="792460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7pPr>
              <a:lvl8pPr marL="914377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8pPr>
              <a:lvl9pPr marL="10362940"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9pPr>
            </a:lstStyle>
            <a:p>
              <a:pPr marL="0" indent="0" algn="r" defTabSz="457109">
                <a:lnSpc>
                  <a:spcPts val="2899"/>
                </a:lnSpc>
                <a:buNone/>
                <a:tabLst>
                  <a:tab pos="1107060" algn="l"/>
                </a:tabLst>
              </a:pPr>
              <a:r>
                <a:rPr lang="en-US" sz="2999" kern="0" dirty="0">
                  <a:solidFill>
                    <a:schemeClr val="bg1"/>
                  </a:solidFill>
                  <a:latin typeface="Arial" panose="020B0604020202020204" pitchFamily="34" charset="0"/>
                  <a:cs typeface="Arial" panose="020B0604020202020204" pitchFamily="34" charset="0"/>
                </a:rPr>
                <a:t>Rockwell Automation </a:t>
              </a:r>
              <a:br>
                <a:rPr lang="en-US" sz="2999" kern="0" dirty="0">
                  <a:solidFill>
                    <a:schemeClr val="bg1"/>
                  </a:solidFill>
                  <a:latin typeface="Arial" panose="020B0604020202020204" pitchFamily="34" charset="0"/>
                  <a:cs typeface="Arial" panose="020B0604020202020204" pitchFamily="34" charset="0"/>
                </a:rPr>
              </a:br>
              <a:r>
                <a:rPr lang="en-US" sz="2999" b="1" kern="0" dirty="0">
                  <a:solidFill>
                    <a:schemeClr val="bg1"/>
                  </a:solidFill>
                  <a:latin typeface="Arial" panose="020B0604020202020204" pitchFamily="34" charset="0"/>
                  <a:cs typeface="Arial" panose="020B0604020202020204" pitchFamily="34" charset="0"/>
                </a:rPr>
                <a:t>at a glance</a:t>
              </a:r>
            </a:p>
          </p:txBody>
        </p:sp>
        <p:sp>
          <p:nvSpPr>
            <p:cNvPr id="11" name="Text Placeholder 2">
              <a:extLst>
                <a:ext uri="{FF2B5EF4-FFF2-40B4-BE49-F238E27FC236}">
                  <a16:creationId xmlns:a16="http://schemas.microsoft.com/office/drawing/2014/main" xmlns="" id="{385981C6-582A-2441-932C-26A395BC8486}"/>
                </a:ext>
              </a:extLst>
            </p:cNvPr>
            <p:cNvSpPr txBox="1">
              <a:spLocks/>
            </p:cNvSpPr>
            <p:nvPr/>
          </p:nvSpPr>
          <p:spPr>
            <a:xfrm>
              <a:off x="9567952" y="2123098"/>
              <a:ext cx="13232675" cy="1501845"/>
            </a:xfrm>
            <a:prstGeom prst="rect">
              <a:avLst/>
            </a:prstGeom>
          </p:spPr>
          <p:txBody>
            <a:bodyPr anchor="t"/>
            <a:lstStyle>
              <a:lvl1pPr marL="766216" indent="-766216" algn="l" rtl="0" eaLnBrk="1" fontAlgn="base" hangingPunct="1">
                <a:lnSpc>
                  <a:spcPct val="100000"/>
                </a:lnSpc>
                <a:spcBef>
                  <a:spcPts val="0"/>
                </a:spcBef>
                <a:spcAft>
                  <a:spcPts val="1600"/>
                </a:spcAft>
                <a:buClr>
                  <a:srgbClr val="BB2332"/>
                </a:buClr>
                <a:buFont typeface="Wingdings" charset="2"/>
                <a:buChar char="§"/>
                <a:defRPr sz="4000">
                  <a:solidFill>
                    <a:schemeClr val="bg2"/>
                  </a:solidFill>
                  <a:latin typeface="+mj-lt"/>
                  <a:ea typeface="+mn-ea"/>
                  <a:cs typeface="+mn-cs"/>
                </a:defRPr>
              </a:lvl1pPr>
              <a:lvl2pPr marL="214624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3200">
                  <a:solidFill>
                    <a:schemeClr val="bg2"/>
                  </a:solidFill>
                  <a:latin typeface="+mj-lt"/>
                  <a:ea typeface="+mn-ea"/>
                </a:defRPr>
              </a:lvl2pPr>
              <a:lvl3pPr marL="336541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2800">
                  <a:solidFill>
                    <a:schemeClr val="bg2"/>
                  </a:solidFill>
                  <a:latin typeface="+mj-lt"/>
                  <a:ea typeface="+mn-ea"/>
                </a:defRPr>
              </a:lvl3pPr>
              <a:lvl4pPr marL="4267094"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4pPr>
              <a:lvl5pPr marL="5486262"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5pPr>
              <a:lvl6pPr marL="670543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6pPr>
              <a:lvl7pPr marL="792460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7pPr>
              <a:lvl8pPr marL="914377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8pPr>
              <a:lvl9pPr marL="10362940"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9pPr>
            </a:lstStyle>
            <a:p>
              <a:pPr marL="0" indent="0" defTabSz="457109">
                <a:buNone/>
              </a:pPr>
              <a:r>
                <a:rPr lang="en-US" sz="1800" b="1" kern="0" dirty="0">
                  <a:solidFill>
                    <a:schemeClr val="bg1"/>
                  </a:solidFill>
                  <a:latin typeface="Arial" panose="020B0604020202020204" pitchFamily="34" charset="0"/>
                  <a:cs typeface="Arial" panose="020B0604020202020204" pitchFamily="34" charset="0"/>
                </a:rPr>
                <a:t>Our strategy is to bring The Connected Enterprise to life.</a:t>
              </a:r>
              <a:r>
                <a:rPr lang="en-US" sz="1500" b="1" kern="0" dirty="0">
                  <a:solidFill>
                    <a:schemeClr val="bg1"/>
                  </a:solidFill>
                  <a:latin typeface="Arial" panose="020B0604020202020204" pitchFamily="34" charset="0"/>
                  <a:cs typeface="Arial" panose="020B0604020202020204" pitchFamily="34" charset="0"/>
                </a:rPr>
                <a:t/>
              </a:r>
              <a:br>
                <a:rPr lang="en-US" sz="1500" b="1" kern="0" dirty="0">
                  <a:solidFill>
                    <a:schemeClr val="bg1"/>
                  </a:solidFill>
                  <a:latin typeface="Arial" panose="020B0604020202020204" pitchFamily="34" charset="0"/>
                  <a:cs typeface="Arial" panose="020B0604020202020204" pitchFamily="34" charset="0"/>
                </a:rPr>
              </a:br>
              <a:r>
                <a:rPr lang="en-US" sz="1500" kern="0" dirty="0">
                  <a:solidFill>
                    <a:schemeClr val="bg1"/>
                  </a:solidFill>
                  <a:latin typeface="Arial" panose="020B0604020202020204" pitchFamily="34" charset="0"/>
                  <a:cs typeface="Arial" panose="020B0604020202020204" pitchFamily="34" charset="0"/>
                </a:rPr>
                <a:t>We integrate control and information across the enterprise to help industrial</a:t>
              </a:r>
              <a:br>
                <a:rPr lang="en-US" sz="1500" kern="0" dirty="0">
                  <a:solidFill>
                    <a:schemeClr val="bg1"/>
                  </a:solidFill>
                  <a:latin typeface="Arial" panose="020B0604020202020204" pitchFamily="34" charset="0"/>
                  <a:cs typeface="Arial" panose="020B0604020202020204" pitchFamily="34" charset="0"/>
                </a:rPr>
              </a:br>
              <a:r>
                <a:rPr lang="en-US" sz="1500" kern="0" dirty="0">
                  <a:solidFill>
                    <a:schemeClr val="bg1"/>
                  </a:solidFill>
                  <a:latin typeface="Arial" panose="020B0604020202020204" pitchFamily="34" charset="0"/>
                  <a:cs typeface="Arial" panose="020B0604020202020204" pitchFamily="34" charset="0"/>
                </a:rPr>
                <a:t>companies and their people be more productive.</a:t>
              </a:r>
              <a:endParaRPr lang="en-US" sz="1500" b="1" kern="0" dirty="0">
                <a:solidFill>
                  <a:schemeClr val="bg1"/>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xmlns="" id="{0462A29F-DA8E-5841-B1D4-5A466D63A017}"/>
                </a:ext>
              </a:extLst>
            </p:cNvPr>
            <p:cNvCxnSpPr>
              <a:cxnSpLocks/>
            </p:cNvCxnSpPr>
            <p:nvPr/>
          </p:nvCxnSpPr>
          <p:spPr bwMode="auto">
            <a:xfrm>
              <a:off x="9287086" y="2145958"/>
              <a:ext cx="0" cy="1328762"/>
            </a:xfrm>
            <a:prstGeom prst="line">
              <a:avLst/>
            </a:prstGeom>
            <a:noFill/>
            <a:ln w="25400" cap="flat" cmpd="sng" algn="ctr">
              <a:solidFill>
                <a:schemeClr val="accent5"/>
              </a:solidFill>
              <a:prstDash val="solid"/>
              <a:round/>
              <a:headEnd type="none" w="med" len="med"/>
              <a:tailEnd type="none" w="med" len="med"/>
            </a:ln>
            <a:effectLst/>
          </p:spPr>
        </p:cxnSp>
      </p:grpSp>
      <p:sp>
        <p:nvSpPr>
          <p:cNvPr id="13" name="TextBox 12">
            <a:extLst>
              <a:ext uri="{FF2B5EF4-FFF2-40B4-BE49-F238E27FC236}">
                <a16:creationId xmlns:a16="http://schemas.microsoft.com/office/drawing/2014/main" xmlns="" id="{4B48D53F-117A-E746-91E2-CDC20795909D}"/>
              </a:ext>
            </a:extLst>
          </p:cNvPr>
          <p:cNvSpPr txBox="1"/>
          <p:nvPr userDrawn="1"/>
        </p:nvSpPr>
        <p:spPr>
          <a:xfrm>
            <a:off x="5444219" y="3621870"/>
            <a:ext cx="1303563" cy="307777"/>
          </a:xfrm>
          <a:prstGeom prst="rect">
            <a:avLst/>
          </a:prstGeom>
          <a:noFill/>
        </p:spPr>
        <p:txBody>
          <a:bodyPr wrap="none" rtlCol="0" anchor="ctr" anchorCtr="0">
            <a:spAutoFit/>
          </a:bodyPr>
          <a:lstStyle/>
          <a:p>
            <a:pPr algn="ctr"/>
            <a:r>
              <a:rPr lang="en-US" sz="1400" b="1" dirty="0">
                <a:solidFill>
                  <a:schemeClr val="bg1"/>
                </a:solidFill>
                <a:latin typeface="Arial" panose="020B0604020202020204" pitchFamily="34" charset="0"/>
                <a:ea typeface="Poppins SemiBold" charset="0"/>
                <a:cs typeface="Arial" panose="020B0604020202020204" pitchFamily="34" charset="0"/>
              </a:rPr>
              <a:t>EMPLOYEES</a:t>
            </a:r>
          </a:p>
        </p:txBody>
      </p:sp>
      <p:sp>
        <p:nvSpPr>
          <p:cNvPr id="14" name="Rectangle 13">
            <a:extLst>
              <a:ext uri="{FF2B5EF4-FFF2-40B4-BE49-F238E27FC236}">
                <a16:creationId xmlns:a16="http://schemas.microsoft.com/office/drawing/2014/main" xmlns="" id="{264EC546-EE6F-1048-8D94-4BED0DCF8BD8}"/>
              </a:ext>
            </a:extLst>
          </p:cNvPr>
          <p:cNvSpPr>
            <a:spLocks/>
          </p:cNvSpPr>
          <p:nvPr userDrawn="1"/>
        </p:nvSpPr>
        <p:spPr bwMode="auto">
          <a:xfrm>
            <a:off x="5262083" y="3146099"/>
            <a:ext cx="1667834" cy="474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square" lIns="0" tIns="0" rIns="0" bIns="0" anchor="ctr" anchorCtr="0">
            <a:spAutoFit/>
          </a:bodyPr>
          <a:lstStyle/>
          <a:p>
            <a:pPr algn="ctr" defTabSz="2285543">
              <a:lnSpc>
                <a:spcPts val="3699"/>
              </a:lnSpc>
            </a:pPr>
            <a:r>
              <a:rPr lang="en-US" sz="3499" b="1" dirty="0">
                <a:solidFill>
                  <a:schemeClr val="bg1"/>
                </a:solidFill>
                <a:latin typeface="Arial" panose="020B0604020202020204" pitchFamily="34" charset="0"/>
                <a:ea typeface="Montserrat Ultra Light" charset="0"/>
                <a:cs typeface="Arial" panose="020B0604020202020204" pitchFamily="34" charset="0"/>
                <a:sym typeface="Bebas Neue" charset="0"/>
              </a:rPr>
              <a:t>23,000</a:t>
            </a:r>
          </a:p>
        </p:txBody>
      </p:sp>
      <p:sp>
        <p:nvSpPr>
          <p:cNvPr id="15" name="TextBox 14">
            <a:extLst>
              <a:ext uri="{FF2B5EF4-FFF2-40B4-BE49-F238E27FC236}">
                <a16:creationId xmlns:a16="http://schemas.microsoft.com/office/drawing/2014/main" xmlns="" id="{1A5360F4-CBA0-1347-9682-C1C8CE8A0BD4}"/>
              </a:ext>
            </a:extLst>
          </p:cNvPr>
          <p:cNvSpPr txBox="1"/>
          <p:nvPr userDrawn="1"/>
        </p:nvSpPr>
        <p:spPr>
          <a:xfrm>
            <a:off x="2464072" y="3621870"/>
            <a:ext cx="1925464" cy="307777"/>
          </a:xfrm>
          <a:prstGeom prst="rect">
            <a:avLst/>
          </a:prstGeom>
          <a:noFill/>
        </p:spPr>
        <p:txBody>
          <a:bodyPr wrap="none" rtlCol="0" anchor="ctr" anchorCtr="0">
            <a:spAutoFit/>
          </a:bodyPr>
          <a:lstStyle/>
          <a:p>
            <a:pPr algn="ctr"/>
            <a:r>
              <a:rPr lang="en-US" sz="1400" b="1" dirty="0">
                <a:solidFill>
                  <a:schemeClr val="bg1"/>
                </a:solidFill>
                <a:latin typeface="Arial" panose="020B0604020202020204" pitchFamily="34" charset="0"/>
                <a:ea typeface="Poppins SemiBold" charset="0"/>
                <a:cs typeface="Arial" panose="020B0604020202020204" pitchFamily="34" charset="0"/>
              </a:rPr>
              <a:t>FISCAL </a:t>
            </a:r>
            <a:r>
              <a:rPr lang="en-US" sz="1400" b="1" dirty="0" smtClean="0">
                <a:solidFill>
                  <a:schemeClr val="bg1"/>
                </a:solidFill>
                <a:latin typeface="Arial" panose="020B0604020202020204" pitchFamily="34" charset="0"/>
                <a:ea typeface="Poppins SemiBold" charset="0"/>
                <a:cs typeface="Arial" panose="020B0604020202020204" pitchFamily="34" charset="0"/>
              </a:rPr>
              <a:t>2018 </a:t>
            </a:r>
            <a:r>
              <a:rPr lang="en-US" sz="1400" b="1" dirty="0">
                <a:solidFill>
                  <a:schemeClr val="bg1"/>
                </a:solidFill>
                <a:latin typeface="Arial" panose="020B0604020202020204" pitchFamily="34" charset="0"/>
                <a:ea typeface="Poppins SemiBold" charset="0"/>
                <a:cs typeface="Arial" panose="020B0604020202020204" pitchFamily="34" charset="0"/>
              </a:rPr>
              <a:t>SALES</a:t>
            </a:r>
          </a:p>
        </p:txBody>
      </p:sp>
      <p:sp>
        <p:nvSpPr>
          <p:cNvPr id="16" name="Rectangle 15">
            <a:extLst>
              <a:ext uri="{FF2B5EF4-FFF2-40B4-BE49-F238E27FC236}">
                <a16:creationId xmlns:a16="http://schemas.microsoft.com/office/drawing/2014/main" xmlns="" id="{D3578AC0-73CE-5349-8602-08BE8AAD0FBA}"/>
              </a:ext>
            </a:extLst>
          </p:cNvPr>
          <p:cNvSpPr>
            <a:spLocks/>
          </p:cNvSpPr>
          <p:nvPr userDrawn="1"/>
        </p:nvSpPr>
        <p:spPr bwMode="auto">
          <a:xfrm>
            <a:off x="2827280" y="3146099"/>
            <a:ext cx="1199047" cy="474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2285543">
              <a:lnSpc>
                <a:spcPts val="3699"/>
              </a:lnSpc>
            </a:pPr>
            <a:r>
              <a:rPr lang="en-US" sz="3499" b="1" dirty="0">
                <a:solidFill>
                  <a:schemeClr val="bg1"/>
                </a:solidFill>
                <a:latin typeface="Arial" panose="020B0604020202020204" pitchFamily="34" charset="0"/>
                <a:ea typeface="Montserrat Ultra Light" charset="0"/>
                <a:cs typeface="Arial" panose="020B0604020202020204" pitchFamily="34" charset="0"/>
                <a:sym typeface="Bebas Neue" charset="0"/>
              </a:rPr>
              <a:t>$6.7B</a:t>
            </a:r>
          </a:p>
        </p:txBody>
      </p:sp>
      <p:sp>
        <p:nvSpPr>
          <p:cNvPr id="17" name="TextBox 16">
            <a:extLst>
              <a:ext uri="{FF2B5EF4-FFF2-40B4-BE49-F238E27FC236}">
                <a16:creationId xmlns:a16="http://schemas.microsoft.com/office/drawing/2014/main" xmlns="" id="{801D0B0A-74CA-8842-8492-480F1580301B}"/>
              </a:ext>
            </a:extLst>
          </p:cNvPr>
          <p:cNvSpPr txBox="1"/>
          <p:nvPr userDrawn="1"/>
        </p:nvSpPr>
        <p:spPr>
          <a:xfrm>
            <a:off x="8143873" y="3621870"/>
            <a:ext cx="1242648" cy="307777"/>
          </a:xfrm>
          <a:prstGeom prst="rect">
            <a:avLst/>
          </a:prstGeom>
          <a:noFill/>
        </p:spPr>
        <p:txBody>
          <a:bodyPr wrap="none" rtlCol="0" anchor="ctr" anchorCtr="0">
            <a:spAutoFit/>
          </a:bodyPr>
          <a:lstStyle/>
          <a:p>
            <a:pPr algn="ctr"/>
            <a:r>
              <a:rPr lang="en-US" sz="1400" b="1" dirty="0">
                <a:solidFill>
                  <a:schemeClr val="bg1"/>
                </a:solidFill>
                <a:latin typeface="Arial" panose="020B0604020202020204" pitchFamily="34" charset="0"/>
                <a:ea typeface="Poppins SemiBold" charset="0"/>
                <a:cs typeface="Arial" panose="020B0604020202020204" pitchFamily="34" charset="0"/>
              </a:rPr>
              <a:t>COUNTRIES</a:t>
            </a:r>
          </a:p>
        </p:txBody>
      </p:sp>
      <p:sp>
        <p:nvSpPr>
          <p:cNvPr id="18" name="Rectangle 17">
            <a:extLst>
              <a:ext uri="{FF2B5EF4-FFF2-40B4-BE49-F238E27FC236}">
                <a16:creationId xmlns:a16="http://schemas.microsoft.com/office/drawing/2014/main" xmlns="" id="{55E5BE0A-0A6F-4D4A-A014-D5621D1B1E73}"/>
              </a:ext>
            </a:extLst>
          </p:cNvPr>
          <p:cNvSpPr>
            <a:spLocks/>
          </p:cNvSpPr>
          <p:nvPr userDrawn="1"/>
        </p:nvSpPr>
        <p:spPr bwMode="auto">
          <a:xfrm>
            <a:off x="8384483" y="3146099"/>
            <a:ext cx="761427" cy="474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2285543">
              <a:lnSpc>
                <a:spcPts val="3699"/>
              </a:lnSpc>
            </a:pPr>
            <a:r>
              <a:rPr lang="en-US" sz="3499" b="1" dirty="0">
                <a:solidFill>
                  <a:schemeClr val="bg1"/>
                </a:solidFill>
                <a:latin typeface="Arial" panose="020B0604020202020204" pitchFamily="34" charset="0"/>
                <a:ea typeface="Montserrat Ultra Light" charset="0"/>
                <a:cs typeface="Arial" panose="020B0604020202020204" pitchFamily="34" charset="0"/>
                <a:sym typeface="Bebas Neue" charset="0"/>
              </a:rPr>
              <a:t>80+</a:t>
            </a:r>
          </a:p>
        </p:txBody>
      </p:sp>
      <p:sp>
        <p:nvSpPr>
          <p:cNvPr id="19" name="TextBox 18">
            <a:extLst>
              <a:ext uri="{FF2B5EF4-FFF2-40B4-BE49-F238E27FC236}">
                <a16:creationId xmlns:a16="http://schemas.microsoft.com/office/drawing/2014/main" xmlns="" id="{751190DC-3B2B-734B-8553-F75B8AE54924}"/>
              </a:ext>
            </a:extLst>
          </p:cNvPr>
          <p:cNvSpPr txBox="1"/>
          <p:nvPr userDrawn="1"/>
        </p:nvSpPr>
        <p:spPr>
          <a:xfrm>
            <a:off x="1976418" y="5116362"/>
            <a:ext cx="8239179" cy="307777"/>
          </a:xfrm>
          <a:prstGeom prst="rect">
            <a:avLst/>
          </a:prstGeom>
          <a:noFill/>
        </p:spPr>
        <p:txBody>
          <a:bodyPr wrap="none" rtlCol="0" anchor="ctr" anchorCtr="0">
            <a:spAutoFit/>
          </a:bodyPr>
          <a:lstStyle/>
          <a:p>
            <a:pPr algn="ctr"/>
            <a:r>
              <a:rPr lang="en-US" sz="1400" dirty="0">
                <a:solidFill>
                  <a:schemeClr val="bg1"/>
                </a:solidFill>
                <a:latin typeface="Arial" panose="020B0604020202020204" pitchFamily="34" charset="0"/>
                <a:ea typeface="Poppins SemiBold" charset="0"/>
                <a:cs typeface="Arial" panose="020B0604020202020204" pitchFamily="34" charset="0"/>
              </a:rPr>
              <a:t>ABOVE-MARKET GROWTH  </a:t>
            </a:r>
            <a:r>
              <a:rPr lang="en-US" sz="1400" b="1" dirty="0">
                <a:solidFill>
                  <a:schemeClr val="bg1"/>
                </a:solidFill>
                <a:latin typeface="Arial Black" panose="020B0604020202020204" pitchFamily="34" charset="0"/>
                <a:ea typeface="Poppins SemiBold" charset="0"/>
                <a:cs typeface="Arial Black" panose="020B0604020202020204" pitchFamily="34" charset="0"/>
              </a:rPr>
              <a:t>|</a:t>
            </a:r>
            <a:r>
              <a:rPr lang="en-US" sz="1400" dirty="0">
                <a:solidFill>
                  <a:schemeClr val="bg1"/>
                </a:solidFill>
                <a:latin typeface="Arial" panose="020B0604020202020204" pitchFamily="34" charset="0"/>
                <a:ea typeface="Poppins SemiBold" charset="0"/>
                <a:cs typeface="Arial" panose="020B0604020202020204" pitchFamily="34" charset="0"/>
              </a:rPr>
              <a:t>  PRODUCTIVITY  </a:t>
            </a:r>
            <a:r>
              <a:rPr lang="en-US" sz="1400" b="1" dirty="0">
                <a:solidFill>
                  <a:schemeClr val="bg1"/>
                </a:solidFill>
                <a:latin typeface="Arial Black" panose="020B0604020202020204" pitchFamily="34" charset="0"/>
                <a:ea typeface="Poppins SemiBold" charset="0"/>
                <a:cs typeface="Arial Black" panose="020B0604020202020204" pitchFamily="34" charset="0"/>
              </a:rPr>
              <a:t>|</a:t>
            </a:r>
            <a:r>
              <a:rPr lang="en-US" sz="1400" dirty="0">
                <a:solidFill>
                  <a:schemeClr val="bg1"/>
                </a:solidFill>
                <a:latin typeface="Arial" panose="020B0604020202020204" pitchFamily="34" charset="0"/>
                <a:ea typeface="Poppins SemiBold" charset="0"/>
                <a:cs typeface="Arial" panose="020B0604020202020204" pitchFamily="34" charset="0"/>
              </a:rPr>
              <a:t>  INTELLECTUAL CAPITAL  &gt;  VALUE CREATION</a:t>
            </a:r>
          </a:p>
        </p:txBody>
      </p:sp>
      <p:sp>
        <p:nvSpPr>
          <p:cNvPr id="21" name="Rectangle 20">
            <a:extLst>
              <a:ext uri="{FF2B5EF4-FFF2-40B4-BE49-F238E27FC236}">
                <a16:creationId xmlns:a16="http://schemas.microsoft.com/office/drawing/2014/main" xmlns="" id="{5C8326D2-5765-924F-A09D-692F12D3EFA9}"/>
              </a:ext>
            </a:extLst>
          </p:cNvPr>
          <p:cNvSpPr>
            <a:spLocks noChangeArrowheads="1"/>
          </p:cNvSpPr>
          <p:nvPr userDrawn="1"/>
        </p:nvSpPr>
        <p:spPr bwMode="auto">
          <a:xfrm>
            <a:off x="8622750" y="6495952"/>
            <a:ext cx="2948766"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bg1"/>
                </a:solidFill>
                <a:latin typeface="+mj-lt"/>
                <a:ea typeface="Arial Unicode MS" charset="0"/>
                <a:cs typeface="Arial" panose="020B0604020202020204" pitchFamily="34" charset="0"/>
              </a:rPr>
              <a:t>INTERNAL | Copyright ©2019 Rockwell Automation, Inc. </a:t>
            </a:r>
          </a:p>
        </p:txBody>
      </p:sp>
      <p:sp>
        <p:nvSpPr>
          <p:cNvPr id="22" name="Rectangle 21">
            <a:extLst>
              <a:ext uri="{FF2B5EF4-FFF2-40B4-BE49-F238E27FC236}">
                <a16:creationId xmlns:a16="http://schemas.microsoft.com/office/drawing/2014/main" xmlns="" id="{48F35106-C4AD-7746-93E5-C34D31E1DD0C}"/>
              </a:ext>
            </a:extLst>
          </p:cNvPr>
          <p:cNvSpPr>
            <a:spLocks noChangeArrowheads="1"/>
          </p:cNvSpPr>
          <p:nvPr userDrawn="1"/>
        </p:nvSpPr>
        <p:spPr bwMode="auto">
          <a:xfrm>
            <a:off x="11298512" y="6472869"/>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kern="0" spc="27" smtClean="0">
                <a:solidFill>
                  <a:schemeClr val="bg1"/>
                </a:solidFill>
                <a:latin typeface="+mj-lt"/>
                <a:ea typeface="Arial Unicode MS" charset="0"/>
                <a:cs typeface="Arial" panose="020B0604020202020204" pitchFamily="34" charset="0"/>
              </a:rPr>
              <a:pPr algn="r" eaLnBrk="0" hangingPunct="0">
                <a:lnSpc>
                  <a:spcPct val="100000"/>
                </a:lnSpc>
                <a:defRPr/>
              </a:pPr>
              <a:t>‹#›</a:t>
            </a:fld>
            <a:endParaRPr lang="en-US" sz="1000" kern="0" spc="27" dirty="0">
              <a:solidFill>
                <a:schemeClr val="bg1"/>
              </a:solidFill>
              <a:latin typeface="+mj-lt"/>
              <a:ea typeface="Arial Unicode MS" charset="0"/>
              <a:cs typeface="Arial" panose="020B0604020202020204" pitchFamily="34" charset="0"/>
            </a:endParaRPr>
          </a:p>
        </p:txBody>
      </p:sp>
      <p:pic>
        <p:nvPicPr>
          <p:cNvPr id="23" name="Picture 22">
            <a:extLst>
              <a:ext uri="{FF2B5EF4-FFF2-40B4-BE49-F238E27FC236}">
                <a16:creationId xmlns:a16="http://schemas.microsoft.com/office/drawing/2014/main" xmlns="" id="{0DDA4153-D1BC-144E-9978-A8B1B73888E8}"/>
              </a:ext>
            </a:extLst>
          </p:cNvPr>
          <p:cNvPicPr>
            <a:picLocks noChangeAspect="1"/>
          </p:cNvPicPr>
          <p:nvPr userDrawn="1"/>
        </p:nvPicPr>
        <p:blipFill>
          <a:blip r:embed="rId3">
            <a:biLevel thresh="25000"/>
          </a:blip>
          <a:stretch>
            <a:fillRect/>
          </a:stretch>
        </p:blipFill>
        <p:spPr>
          <a:xfrm>
            <a:off x="155049" y="6402278"/>
            <a:ext cx="1280160" cy="296474"/>
          </a:xfrm>
          <a:prstGeom prst="rect">
            <a:avLst/>
          </a:prstGeom>
        </p:spPr>
      </p:pic>
    </p:spTree>
    <p:extLst>
      <p:ext uri="{BB962C8B-B14F-4D97-AF65-F5344CB8AC3E}">
        <p14:creationId xmlns:p14="http://schemas.microsoft.com/office/powerpoint/2010/main" val="3570152679"/>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oftware Showcase Laptop 1">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88AF4C1-64DB-EF46-AA31-E52DBEC77311}"/>
              </a:ext>
            </a:extLst>
          </p:cNvPr>
          <p:cNvPicPr>
            <a:picLocks noChangeAspect="1"/>
          </p:cNvPicPr>
          <p:nvPr userDrawn="1"/>
        </p:nvPicPr>
        <p:blipFill rotWithShape="1">
          <a:blip r:embed="rId3"/>
          <a:srcRect l="6298" t="17868" r="6442" b="18117"/>
          <a:stretch/>
        </p:blipFill>
        <p:spPr>
          <a:xfrm>
            <a:off x="6126630" y="431369"/>
            <a:ext cx="5629320" cy="2963955"/>
          </a:xfrm>
          <a:prstGeom prst="rect">
            <a:avLst/>
          </a:prstGeom>
          <a:effectLst>
            <a:reflection blurRad="6350" stA="30000" endPos="7000" dir="5400000" sy="-100000" algn="bl" rotWithShape="0"/>
          </a:effectLst>
        </p:spPr>
      </p:pic>
      <p:sp>
        <p:nvSpPr>
          <p:cNvPr id="8" name="Picture Placeholder 7">
            <a:extLst>
              <a:ext uri="{FF2B5EF4-FFF2-40B4-BE49-F238E27FC236}">
                <a16:creationId xmlns:a16="http://schemas.microsoft.com/office/drawing/2014/main" xmlns="" id="{5574A2A9-BBDF-2C43-B1D1-689A1AFC0A5B}"/>
              </a:ext>
            </a:extLst>
          </p:cNvPr>
          <p:cNvSpPr>
            <a:spLocks noGrp="1"/>
          </p:cNvSpPr>
          <p:nvPr>
            <p:ph type="pic" sz="quarter" idx="10" hasCustomPrompt="1"/>
          </p:nvPr>
        </p:nvSpPr>
        <p:spPr>
          <a:xfrm>
            <a:off x="6904398" y="620110"/>
            <a:ext cx="4014429" cy="2427890"/>
          </a:xfrm>
          <a:prstGeom prst="rect">
            <a:avLst/>
          </a:prstGeom>
        </p:spPr>
        <p:txBody>
          <a:bodyPr anchor="ctr"/>
          <a:lstStyle>
            <a:lvl1pPr marL="0" indent="0" algn="ctr">
              <a:buNone/>
              <a:defRPr sz="1500"/>
            </a:lvl1pPr>
          </a:lstStyle>
          <a:p>
            <a:r>
              <a:rPr lang="en-US" dirty="0"/>
              <a:t>Click to add screenshot</a:t>
            </a:r>
          </a:p>
        </p:txBody>
      </p:sp>
      <p:sp>
        <p:nvSpPr>
          <p:cNvPr id="7" name="Picture Placeholder 7">
            <a:extLst>
              <a:ext uri="{FF2B5EF4-FFF2-40B4-BE49-F238E27FC236}">
                <a16:creationId xmlns:a16="http://schemas.microsoft.com/office/drawing/2014/main" xmlns="" id="{CD6F5F80-E22E-5C43-AB87-403525525B74}"/>
              </a:ext>
            </a:extLst>
          </p:cNvPr>
          <p:cNvSpPr>
            <a:spLocks noGrp="1"/>
          </p:cNvSpPr>
          <p:nvPr>
            <p:ph type="pic" sz="quarter" idx="11" hasCustomPrompt="1"/>
          </p:nvPr>
        </p:nvSpPr>
        <p:spPr>
          <a:xfrm>
            <a:off x="394717" y="437230"/>
            <a:ext cx="5731913" cy="2427890"/>
          </a:xfrm>
          <a:prstGeom prst="rect">
            <a:avLst/>
          </a:prstGeom>
        </p:spPr>
        <p:txBody>
          <a:bodyPr anchor="ctr"/>
          <a:lstStyle>
            <a:lvl1pPr marL="0" indent="0" algn="ctr">
              <a:buNone/>
              <a:defRPr sz="1500"/>
            </a:lvl1pPr>
          </a:lstStyle>
          <a:p>
            <a:r>
              <a:rPr lang="en-US" dirty="0"/>
              <a:t>Click to add software logo (resize accordingly)</a:t>
            </a:r>
          </a:p>
        </p:txBody>
      </p:sp>
      <p:cxnSp>
        <p:nvCxnSpPr>
          <p:cNvPr id="15" name="Straight Connector 14">
            <a:extLst>
              <a:ext uri="{FF2B5EF4-FFF2-40B4-BE49-F238E27FC236}">
                <a16:creationId xmlns:a16="http://schemas.microsoft.com/office/drawing/2014/main" xmlns="" id="{E57D545C-8218-4946-82A3-817A70E3A5B2}"/>
              </a:ext>
            </a:extLst>
          </p:cNvPr>
          <p:cNvCxnSpPr/>
          <p:nvPr userDrawn="1"/>
        </p:nvCxnSpPr>
        <p:spPr bwMode="auto">
          <a:xfrm>
            <a:off x="4068550" y="3436620"/>
            <a:ext cx="0" cy="2583180"/>
          </a:xfrm>
          <a:prstGeom prst="line">
            <a:avLst/>
          </a:prstGeom>
          <a:noFill/>
          <a:ln w="25400" cap="flat" cmpd="sng" algn="ctr">
            <a:solidFill>
              <a:schemeClr val="bg1"/>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xmlns="" id="{55D6E29A-93E0-6448-88FB-7A890CBBC395}"/>
              </a:ext>
            </a:extLst>
          </p:cNvPr>
          <p:cNvCxnSpPr/>
          <p:nvPr userDrawn="1"/>
        </p:nvCxnSpPr>
        <p:spPr bwMode="auto">
          <a:xfrm>
            <a:off x="8152338" y="3436620"/>
            <a:ext cx="0" cy="2583180"/>
          </a:xfrm>
          <a:prstGeom prst="line">
            <a:avLst/>
          </a:prstGeom>
          <a:noFill/>
          <a:ln w="25400" cap="flat" cmpd="sng" algn="ctr">
            <a:solidFill>
              <a:schemeClr val="bg1"/>
            </a:solidFill>
            <a:prstDash val="solid"/>
            <a:round/>
            <a:headEnd type="none" w="med" len="med"/>
            <a:tailEnd type="none" w="med" len="med"/>
          </a:ln>
          <a:effectLst/>
        </p:spPr>
      </p:cxnSp>
      <p:sp>
        <p:nvSpPr>
          <p:cNvPr id="17" name="Rectangle 16">
            <a:extLst>
              <a:ext uri="{FF2B5EF4-FFF2-40B4-BE49-F238E27FC236}">
                <a16:creationId xmlns:a16="http://schemas.microsoft.com/office/drawing/2014/main" xmlns="" id="{4AE58449-8EF2-2A4D-A42B-E21D7CEC6384}"/>
              </a:ext>
            </a:extLst>
          </p:cNvPr>
          <p:cNvSpPr/>
          <p:nvPr userDrawn="1"/>
        </p:nvSpPr>
        <p:spPr bwMode="auto">
          <a:xfrm>
            <a:off x="0" y="6276108"/>
            <a:ext cx="12192000" cy="581891"/>
          </a:xfrm>
          <a:prstGeom prst="rect">
            <a:avLst/>
          </a:prstGeom>
          <a:solidFill>
            <a:schemeClr val="bg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pic>
        <p:nvPicPr>
          <p:cNvPr id="19" name="Picture 18">
            <a:extLst>
              <a:ext uri="{FF2B5EF4-FFF2-40B4-BE49-F238E27FC236}">
                <a16:creationId xmlns:a16="http://schemas.microsoft.com/office/drawing/2014/main" xmlns="" id="{B33AB25A-30DD-8542-90A6-E75FA38076E6}"/>
              </a:ext>
            </a:extLst>
          </p:cNvPr>
          <p:cNvPicPr>
            <a:picLocks noChangeAspect="1"/>
          </p:cNvPicPr>
          <p:nvPr userDrawn="1"/>
        </p:nvPicPr>
        <p:blipFill>
          <a:blip r:embed="rId4"/>
          <a:stretch>
            <a:fillRect/>
          </a:stretch>
        </p:blipFill>
        <p:spPr>
          <a:xfrm>
            <a:off x="155049" y="6406752"/>
            <a:ext cx="1359071" cy="314749"/>
          </a:xfrm>
          <a:prstGeom prst="rect">
            <a:avLst/>
          </a:prstGeom>
        </p:spPr>
      </p:pic>
      <p:sp>
        <p:nvSpPr>
          <p:cNvPr id="20" name="Rectangle 19">
            <a:extLst>
              <a:ext uri="{FF2B5EF4-FFF2-40B4-BE49-F238E27FC236}">
                <a16:creationId xmlns:a16="http://schemas.microsoft.com/office/drawing/2014/main" xmlns="" id="{D48D1329-D3AD-CC40-91A8-143C32CE06ED}"/>
              </a:ext>
            </a:extLst>
          </p:cNvPr>
          <p:cNvSpPr>
            <a:spLocks noChangeArrowheads="1"/>
          </p:cNvSpPr>
          <p:nvPr userDrawn="1"/>
        </p:nvSpPr>
        <p:spPr bwMode="auto">
          <a:xfrm>
            <a:off x="8622750" y="6495952"/>
            <a:ext cx="2948766"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tx2"/>
                </a:solidFill>
                <a:latin typeface="+mj-lt"/>
                <a:ea typeface="Arial Unicode MS" charset="0"/>
                <a:cs typeface="Arial" panose="020B0604020202020204" pitchFamily="34" charset="0"/>
              </a:rPr>
              <a:t>INTERNAL | Copyright ©2019 Rockwell Automation, Inc. </a:t>
            </a:r>
          </a:p>
        </p:txBody>
      </p:sp>
      <p:sp>
        <p:nvSpPr>
          <p:cNvPr id="21" name="Rectangle 20">
            <a:extLst>
              <a:ext uri="{FF2B5EF4-FFF2-40B4-BE49-F238E27FC236}">
                <a16:creationId xmlns:a16="http://schemas.microsoft.com/office/drawing/2014/main" xmlns="" id="{E4503530-F6AF-0441-A253-5F91F46E58E4}"/>
              </a:ext>
            </a:extLst>
          </p:cNvPr>
          <p:cNvSpPr>
            <a:spLocks noChangeArrowheads="1"/>
          </p:cNvSpPr>
          <p:nvPr userDrawn="1"/>
        </p:nvSpPr>
        <p:spPr bwMode="auto">
          <a:xfrm>
            <a:off x="11298512" y="6472869"/>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kern="0" spc="27" smtClean="0">
                <a:solidFill>
                  <a:schemeClr val="tx1">
                    <a:lumMod val="65000"/>
                    <a:lumOff val="35000"/>
                  </a:schemeClr>
                </a:solidFill>
                <a:latin typeface="+mj-lt"/>
                <a:ea typeface="Arial Unicode MS" charset="0"/>
                <a:cs typeface="Arial" panose="020B0604020202020204" pitchFamily="34" charset="0"/>
              </a:rPr>
              <a:pPr algn="r" eaLnBrk="0" hangingPunct="0">
                <a:lnSpc>
                  <a:spcPct val="100000"/>
                </a:lnSpc>
                <a:defRPr/>
              </a:pPr>
              <a:t>‹#›</a:t>
            </a:fld>
            <a:endParaRPr lang="en-US" sz="1000" kern="0" spc="27" dirty="0">
              <a:solidFill>
                <a:schemeClr val="tx1">
                  <a:lumMod val="65000"/>
                  <a:lumOff val="35000"/>
                </a:schemeClr>
              </a:solidFill>
              <a:latin typeface="+mj-lt"/>
              <a:ea typeface="Arial Unicode MS" charset="0"/>
              <a:cs typeface="Arial" panose="020B0604020202020204" pitchFamily="34" charset="0"/>
            </a:endParaRPr>
          </a:p>
        </p:txBody>
      </p:sp>
      <p:cxnSp>
        <p:nvCxnSpPr>
          <p:cNvPr id="22" name="Straight Connector 21">
            <a:extLst>
              <a:ext uri="{FF2B5EF4-FFF2-40B4-BE49-F238E27FC236}">
                <a16:creationId xmlns:a16="http://schemas.microsoft.com/office/drawing/2014/main" xmlns="" id="{9AD416A4-5E85-0443-92CE-7242255800EC}"/>
              </a:ext>
            </a:extLst>
          </p:cNvPr>
          <p:cNvCxnSpPr>
            <a:cxnSpLocks/>
          </p:cNvCxnSpPr>
          <p:nvPr userDrawn="1"/>
        </p:nvCxnSpPr>
        <p:spPr bwMode="auto">
          <a:xfrm>
            <a:off x="11916221" y="6581511"/>
            <a:ext cx="275779" cy="0"/>
          </a:xfrm>
          <a:prstGeom prst="line">
            <a:avLst/>
          </a:prstGeom>
          <a:noFill/>
          <a:ln w="25400" cap="rnd" cmpd="sng" algn="ctr">
            <a:solidFill>
              <a:schemeClr val="accent3"/>
            </a:solidFill>
            <a:prstDash val="solid"/>
            <a:round/>
            <a:headEnd type="none" w="med" len="med"/>
            <a:tailEnd type="none" w="med" len="med"/>
          </a:ln>
          <a:effectLst/>
        </p:spPr>
      </p:cxnSp>
      <p:sp>
        <p:nvSpPr>
          <p:cNvPr id="29" name="Text Placeholder 14">
            <a:extLst>
              <a:ext uri="{FF2B5EF4-FFF2-40B4-BE49-F238E27FC236}">
                <a16:creationId xmlns:a16="http://schemas.microsoft.com/office/drawing/2014/main" xmlns="" id="{457EE05C-2E78-AA4B-B87E-35B41BA5EBA5}"/>
              </a:ext>
            </a:extLst>
          </p:cNvPr>
          <p:cNvSpPr>
            <a:spLocks noGrp="1"/>
          </p:cNvSpPr>
          <p:nvPr>
            <p:ph type="body" sz="quarter" idx="12" hasCustomPrompt="1"/>
          </p:nvPr>
        </p:nvSpPr>
        <p:spPr>
          <a:xfrm>
            <a:off x="381744"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30" name="Text Placeholder 14">
            <a:extLst>
              <a:ext uri="{FF2B5EF4-FFF2-40B4-BE49-F238E27FC236}">
                <a16:creationId xmlns:a16="http://schemas.microsoft.com/office/drawing/2014/main" xmlns="" id="{5600B095-10AF-E54F-AEA0-96C56C9919B9}"/>
              </a:ext>
            </a:extLst>
          </p:cNvPr>
          <p:cNvSpPr>
            <a:spLocks noGrp="1"/>
          </p:cNvSpPr>
          <p:nvPr>
            <p:ph type="body" sz="quarter" idx="13" hasCustomPrompt="1"/>
          </p:nvPr>
        </p:nvSpPr>
        <p:spPr>
          <a:xfrm>
            <a:off x="381744"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columns of text to highlight key features.</a:t>
            </a:r>
          </a:p>
        </p:txBody>
      </p:sp>
      <p:sp>
        <p:nvSpPr>
          <p:cNvPr id="31" name="Text Placeholder 14">
            <a:extLst>
              <a:ext uri="{FF2B5EF4-FFF2-40B4-BE49-F238E27FC236}">
                <a16:creationId xmlns:a16="http://schemas.microsoft.com/office/drawing/2014/main" xmlns="" id="{462E015E-B88E-6D49-8383-5677EB2C74B4}"/>
              </a:ext>
            </a:extLst>
          </p:cNvPr>
          <p:cNvSpPr>
            <a:spLocks noGrp="1"/>
          </p:cNvSpPr>
          <p:nvPr>
            <p:ph type="body" sz="quarter" idx="14" hasCustomPrompt="1"/>
          </p:nvPr>
        </p:nvSpPr>
        <p:spPr>
          <a:xfrm>
            <a:off x="8535317"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32" name="Text Placeholder 14">
            <a:extLst>
              <a:ext uri="{FF2B5EF4-FFF2-40B4-BE49-F238E27FC236}">
                <a16:creationId xmlns:a16="http://schemas.microsoft.com/office/drawing/2014/main" xmlns="" id="{9E86E3EE-4A8E-4045-BD83-E492894BCA4F}"/>
              </a:ext>
            </a:extLst>
          </p:cNvPr>
          <p:cNvSpPr>
            <a:spLocks noGrp="1"/>
          </p:cNvSpPr>
          <p:nvPr>
            <p:ph type="body" sz="quarter" idx="15" hasCustomPrompt="1"/>
          </p:nvPr>
        </p:nvSpPr>
        <p:spPr>
          <a:xfrm>
            <a:off x="8535317"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desktop, there are more slides with other devices you can choose from. To put in a new screenshot, delete the pre-existing one and put in a new one. Make sure to crop and resize accordingly.</a:t>
            </a:r>
          </a:p>
        </p:txBody>
      </p:sp>
      <p:sp>
        <p:nvSpPr>
          <p:cNvPr id="33" name="Text Placeholder 14">
            <a:extLst>
              <a:ext uri="{FF2B5EF4-FFF2-40B4-BE49-F238E27FC236}">
                <a16:creationId xmlns:a16="http://schemas.microsoft.com/office/drawing/2014/main" xmlns="" id="{6D195C3A-3CB0-F144-B4D4-A0694C076C60}"/>
              </a:ext>
            </a:extLst>
          </p:cNvPr>
          <p:cNvSpPr>
            <a:spLocks noGrp="1"/>
          </p:cNvSpPr>
          <p:nvPr>
            <p:ph type="body" sz="quarter" idx="16" hasCustomPrompt="1"/>
          </p:nvPr>
        </p:nvSpPr>
        <p:spPr>
          <a:xfrm>
            <a:off x="4458531"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34" name="Text Placeholder 14">
            <a:extLst>
              <a:ext uri="{FF2B5EF4-FFF2-40B4-BE49-F238E27FC236}">
                <a16:creationId xmlns:a16="http://schemas.microsoft.com/office/drawing/2014/main" xmlns="" id="{4A3FAF5F-7414-3940-9220-2E3D14B636CA}"/>
              </a:ext>
            </a:extLst>
          </p:cNvPr>
          <p:cNvSpPr>
            <a:spLocks noGrp="1"/>
          </p:cNvSpPr>
          <p:nvPr>
            <p:ph type="body" sz="quarter" idx="17" hasCustomPrompt="1"/>
          </p:nvPr>
        </p:nvSpPr>
        <p:spPr>
          <a:xfrm>
            <a:off x="4458531"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Tree>
    <p:extLst>
      <p:ext uri="{BB962C8B-B14F-4D97-AF65-F5344CB8AC3E}">
        <p14:creationId xmlns:p14="http://schemas.microsoft.com/office/powerpoint/2010/main" val="4033632279"/>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oftware Showcase Laptop 2">
    <p:bg>
      <p:bgPr>
        <a:blipFill dpi="0" rotWithShape="1">
          <a:blip r:embed="rId2">
            <a:alphaModFix amt="60000"/>
            <a:lum/>
          </a:blip>
          <a:srcRect/>
          <a:stretch>
            <a:fillRect t="-11000" b="11000"/>
          </a:stretch>
        </a:blip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8E95ADD2-9531-5747-9B12-B12FE72C1917}"/>
              </a:ext>
            </a:extLst>
          </p:cNvPr>
          <p:cNvPicPr>
            <a:picLocks noChangeAspect="1"/>
          </p:cNvPicPr>
          <p:nvPr userDrawn="1"/>
        </p:nvPicPr>
        <p:blipFill rotWithShape="1">
          <a:blip r:embed="rId3"/>
          <a:srcRect l="6298" t="17868" r="6442" b="18117"/>
          <a:stretch/>
        </p:blipFill>
        <p:spPr>
          <a:xfrm>
            <a:off x="6050440" y="1602966"/>
            <a:ext cx="8638427" cy="4548313"/>
          </a:xfrm>
          <a:prstGeom prst="rect">
            <a:avLst/>
          </a:prstGeom>
          <a:effectLst>
            <a:reflection blurRad="6350" stA="30000" endPos="7000" dir="5400000" sy="-100000" algn="bl" rotWithShape="0"/>
          </a:effectLst>
        </p:spPr>
      </p:pic>
      <p:sp>
        <p:nvSpPr>
          <p:cNvPr id="28" name="Picture Placeholder 7">
            <a:extLst>
              <a:ext uri="{FF2B5EF4-FFF2-40B4-BE49-F238E27FC236}">
                <a16:creationId xmlns:a16="http://schemas.microsoft.com/office/drawing/2014/main" xmlns="" id="{E0C8F099-B6B3-5D45-8DE4-4B25DE2B81D9}"/>
              </a:ext>
            </a:extLst>
          </p:cNvPr>
          <p:cNvSpPr>
            <a:spLocks noGrp="1"/>
          </p:cNvSpPr>
          <p:nvPr>
            <p:ph type="pic" sz="quarter" idx="10" hasCustomPrompt="1"/>
          </p:nvPr>
        </p:nvSpPr>
        <p:spPr>
          <a:xfrm>
            <a:off x="7245939" y="1907628"/>
            <a:ext cx="6154399" cy="3707080"/>
          </a:xfrm>
          <a:prstGeom prst="rect">
            <a:avLst/>
          </a:prstGeom>
        </p:spPr>
        <p:txBody>
          <a:bodyPr anchor="ctr"/>
          <a:lstStyle>
            <a:lvl1pPr marL="0" indent="0" algn="ctr">
              <a:buNone/>
              <a:defRPr sz="1500"/>
            </a:lvl1pPr>
          </a:lstStyle>
          <a:p>
            <a:r>
              <a:rPr lang="en-US" dirty="0"/>
              <a:t>Click to add screenshot</a:t>
            </a:r>
          </a:p>
        </p:txBody>
      </p:sp>
      <p:sp>
        <p:nvSpPr>
          <p:cNvPr id="14" name="Picture Placeholder 7">
            <a:extLst>
              <a:ext uri="{FF2B5EF4-FFF2-40B4-BE49-F238E27FC236}">
                <a16:creationId xmlns:a16="http://schemas.microsoft.com/office/drawing/2014/main" xmlns="" id="{F48FB4FD-D0AE-D646-BCF4-D30330B35EDE}"/>
              </a:ext>
            </a:extLst>
          </p:cNvPr>
          <p:cNvSpPr>
            <a:spLocks noGrp="1"/>
          </p:cNvSpPr>
          <p:nvPr>
            <p:ph type="pic" sz="quarter" idx="11" hasCustomPrompt="1"/>
          </p:nvPr>
        </p:nvSpPr>
        <p:spPr>
          <a:xfrm>
            <a:off x="7736259" y="402297"/>
            <a:ext cx="4073997" cy="1064553"/>
          </a:xfrm>
          <a:prstGeom prst="rect">
            <a:avLst/>
          </a:prstGeom>
        </p:spPr>
        <p:txBody>
          <a:bodyPr anchor="ctr"/>
          <a:lstStyle>
            <a:lvl1pPr marL="0" indent="0" algn="ctr">
              <a:buNone/>
              <a:defRPr sz="1500"/>
            </a:lvl1pPr>
          </a:lstStyle>
          <a:p>
            <a:r>
              <a:rPr lang="en-US" dirty="0"/>
              <a:t>Click to add software logo </a:t>
            </a:r>
            <a:br>
              <a:rPr lang="en-US" dirty="0"/>
            </a:br>
            <a:r>
              <a:rPr lang="en-US" dirty="0"/>
              <a:t>(resize accordingly)</a:t>
            </a:r>
          </a:p>
        </p:txBody>
      </p:sp>
      <p:sp>
        <p:nvSpPr>
          <p:cNvPr id="12" name="Text Placeholder 14">
            <a:extLst>
              <a:ext uri="{FF2B5EF4-FFF2-40B4-BE49-F238E27FC236}">
                <a16:creationId xmlns:a16="http://schemas.microsoft.com/office/drawing/2014/main" xmlns="" id="{9A38D3BC-4661-204F-B850-364249A5DEB2}"/>
              </a:ext>
            </a:extLst>
          </p:cNvPr>
          <p:cNvSpPr>
            <a:spLocks noGrp="1"/>
          </p:cNvSpPr>
          <p:nvPr>
            <p:ph type="body" sz="quarter" idx="12" hasCustomPrompt="1"/>
          </p:nvPr>
        </p:nvSpPr>
        <p:spPr>
          <a:xfrm>
            <a:off x="595518" y="102870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15" name="Text Placeholder 14">
            <a:extLst>
              <a:ext uri="{FF2B5EF4-FFF2-40B4-BE49-F238E27FC236}">
                <a16:creationId xmlns:a16="http://schemas.microsoft.com/office/drawing/2014/main" xmlns="" id="{D5CDE477-9443-7241-BAEB-1B794E8E2FC1}"/>
              </a:ext>
            </a:extLst>
          </p:cNvPr>
          <p:cNvSpPr>
            <a:spLocks noGrp="1"/>
          </p:cNvSpPr>
          <p:nvPr>
            <p:ph type="body" sz="quarter" idx="13" hasCustomPrompt="1"/>
          </p:nvPr>
        </p:nvSpPr>
        <p:spPr>
          <a:xfrm>
            <a:off x="595518" y="1620097"/>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columns of text to highlight key features.</a:t>
            </a:r>
          </a:p>
        </p:txBody>
      </p:sp>
      <p:sp>
        <p:nvSpPr>
          <p:cNvPr id="17" name="Text Placeholder 14">
            <a:extLst>
              <a:ext uri="{FF2B5EF4-FFF2-40B4-BE49-F238E27FC236}">
                <a16:creationId xmlns:a16="http://schemas.microsoft.com/office/drawing/2014/main" xmlns="" id="{606ADB1A-0EA2-B642-B82A-B8DD99F8F93D}"/>
              </a:ext>
            </a:extLst>
          </p:cNvPr>
          <p:cNvSpPr>
            <a:spLocks noGrp="1"/>
          </p:cNvSpPr>
          <p:nvPr>
            <p:ph type="body" sz="quarter" idx="14" hasCustomPrompt="1"/>
          </p:nvPr>
        </p:nvSpPr>
        <p:spPr>
          <a:xfrm>
            <a:off x="595518" y="276225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19" name="Text Placeholder 14">
            <a:extLst>
              <a:ext uri="{FF2B5EF4-FFF2-40B4-BE49-F238E27FC236}">
                <a16:creationId xmlns:a16="http://schemas.microsoft.com/office/drawing/2014/main" xmlns="" id="{C73B2F3E-FBB7-AA46-B7FD-B4973226A9CC}"/>
              </a:ext>
            </a:extLst>
          </p:cNvPr>
          <p:cNvSpPr>
            <a:spLocks noGrp="1"/>
          </p:cNvSpPr>
          <p:nvPr>
            <p:ph type="body" sz="quarter" idx="15" hasCustomPrompt="1"/>
          </p:nvPr>
        </p:nvSpPr>
        <p:spPr>
          <a:xfrm>
            <a:off x="595518" y="3353647"/>
            <a:ext cx="5868236" cy="873827"/>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
        <p:nvSpPr>
          <p:cNvPr id="20" name="Text Placeholder 14">
            <a:extLst>
              <a:ext uri="{FF2B5EF4-FFF2-40B4-BE49-F238E27FC236}">
                <a16:creationId xmlns:a16="http://schemas.microsoft.com/office/drawing/2014/main" xmlns="" id="{4601BB7F-5C2E-C846-9B1C-38C1838A0418}"/>
              </a:ext>
            </a:extLst>
          </p:cNvPr>
          <p:cNvSpPr>
            <a:spLocks noGrp="1"/>
          </p:cNvSpPr>
          <p:nvPr>
            <p:ph type="body" sz="quarter" idx="16" hasCustomPrompt="1"/>
          </p:nvPr>
        </p:nvSpPr>
        <p:spPr>
          <a:xfrm>
            <a:off x="595518" y="4300658"/>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5" name="Text Placeholder 14">
            <a:extLst>
              <a:ext uri="{FF2B5EF4-FFF2-40B4-BE49-F238E27FC236}">
                <a16:creationId xmlns:a16="http://schemas.microsoft.com/office/drawing/2014/main" xmlns="" id="{1DD89912-40EB-024C-B382-D12AA2FD59DD}"/>
              </a:ext>
            </a:extLst>
          </p:cNvPr>
          <p:cNvSpPr>
            <a:spLocks noGrp="1"/>
          </p:cNvSpPr>
          <p:nvPr>
            <p:ph type="body" sz="quarter" idx="17" hasCustomPrompt="1"/>
          </p:nvPr>
        </p:nvSpPr>
        <p:spPr>
          <a:xfrm>
            <a:off x="595518" y="4892055"/>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desktop, there are more slides with other devices you can choose from. To put in a new screenshot, delete the pre-existing one and put in a new one. Make sure to crop and resize accordingly.</a:t>
            </a:r>
          </a:p>
        </p:txBody>
      </p:sp>
    </p:spTree>
    <p:extLst>
      <p:ext uri="{BB962C8B-B14F-4D97-AF65-F5344CB8AC3E}">
        <p14:creationId xmlns:p14="http://schemas.microsoft.com/office/powerpoint/2010/main" val="195863365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oftware Showcase Tablet 1">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C03E034-4338-4A4E-8766-5F9F0C576815}"/>
              </a:ext>
            </a:extLst>
          </p:cNvPr>
          <p:cNvPicPr>
            <a:picLocks noChangeAspect="1"/>
          </p:cNvPicPr>
          <p:nvPr userDrawn="1"/>
        </p:nvPicPr>
        <p:blipFill rotWithShape="1">
          <a:blip r:embed="rId3"/>
          <a:srcRect t="1" b="666"/>
          <a:stretch/>
        </p:blipFill>
        <p:spPr>
          <a:xfrm>
            <a:off x="6696922" y="357447"/>
            <a:ext cx="4773248" cy="2968521"/>
          </a:xfrm>
          <a:prstGeom prst="rect">
            <a:avLst/>
          </a:prstGeom>
          <a:effectLst>
            <a:reflection blurRad="6350" stA="30000" endPos="7000" dir="5400000" sy="-100000" algn="bl" rotWithShape="0"/>
          </a:effectLst>
        </p:spPr>
      </p:pic>
      <p:sp>
        <p:nvSpPr>
          <p:cNvPr id="8" name="Picture Placeholder 7">
            <a:extLst>
              <a:ext uri="{FF2B5EF4-FFF2-40B4-BE49-F238E27FC236}">
                <a16:creationId xmlns:a16="http://schemas.microsoft.com/office/drawing/2014/main" xmlns="" id="{5574A2A9-BBDF-2C43-B1D1-689A1AFC0A5B}"/>
              </a:ext>
            </a:extLst>
          </p:cNvPr>
          <p:cNvSpPr>
            <a:spLocks noGrp="1"/>
          </p:cNvSpPr>
          <p:nvPr>
            <p:ph type="pic" sz="quarter" idx="10" hasCustomPrompt="1"/>
          </p:nvPr>
        </p:nvSpPr>
        <p:spPr>
          <a:xfrm>
            <a:off x="7063309" y="704029"/>
            <a:ext cx="4032143" cy="2293897"/>
          </a:xfrm>
          <a:prstGeom prst="rect">
            <a:avLst/>
          </a:prstGeom>
        </p:spPr>
        <p:txBody>
          <a:bodyPr anchor="ctr"/>
          <a:lstStyle>
            <a:lvl1pPr marL="0" indent="0" algn="ctr">
              <a:buNone/>
              <a:defRPr sz="1500"/>
            </a:lvl1pPr>
          </a:lstStyle>
          <a:p>
            <a:r>
              <a:rPr lang="en-US" dirty="0"/>
              <a:t>Click to add screenshot</a:t>
            </a:r>
          </a:p>
        </p:txBody>
      </p:sp>
      <p:sp>
        <p:nvSpPr>
          <p:cNvPr id="9" name="Picture Placeholder 7">
            <a:extLst>
              <a:ext uri="{FF2B5EF4-FFF2-40B4-BE49-F238E27FC236}">
                <a16:creationId xmlns:a16="http://schemas.microsoft.com/office/drawing/2014/main" xmlns="" id="{EDB5F801-D1C9-5040-AD54-ACB29CDF88BD}"/>
              </a:ext>
            </a:extLst>
          </p:cNvPr>
          <p:cNvSpPr>
            <a:spLocks noGrp="1"/>
          </p:cNvSpPr>
          <p:nvPr>
            <p:ph type="pic" sz="quarter" idx="11" hasCustomPrompt="1"/>
          </p:nvPr>
        </p:nvSpPr>
        <p:spPr>
          <a:xfrm>
            <a:off x="394717" y="437230"/>
            <a:ext cx="5731913" cy="2427890"/>
          </a:xfrm>
          <a:prstGeom prst="rect">
            <a:avLst/>
          </a:prstGeom>
        </p:spPr>
        <p:txBody>
          <a:bodyPr anchor="ctr"/>
          <a:lstStyle>
            <a:lvl1pPr marL="0" indent="0" algn="ctr">
              <a:buNone/>
              <a:defRPr sz="1500"/>
            </a:lvl1pPr>
          </a:lstStyle>
          <a:p>
            <a:r>
              <a:rPr lang="en-US" dirty="0"/>
              <a:t>Click to add software logo (resize accordingly)</a:t>
            </a:r>
          </a:p>
        </p:txBody>
      </p:sp>
      <p:sp>
        <p:nvSpPr>
          <p:cNvPr id="10" name="Text Placeholder 14">
            <a:extLst>
              <a:ext uri="{FF2B5EF4-FFF2-40B4-BE49-F238E27FC236}">
                <a16:creationId xmlns:a16="http://schemas.microsoft.com/office/drawing/2014/main" xmlns="" id="{1F35874D-877E-D94C-8A69-72F8FE8C1D4F}"/>
              </a:ext>
            </a:extLst>
          </p:cNvPr>
          <p:cNvSpPr>
            <a:spLocks noGrp="1"/>
          </p:cNvSpPr>
          <p:nvPr>
            <p:ph type="body" sz="quarter" idx="12" hasCustomPrompt="1"/>
          </p:nvPr>
        </p:nvSpPr>
        <p:spPr>
          <a:xfrm>
            <a:off x="381744"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11" name="Text Placeholder 14">
            <a:extLst>
              <a:ext uri="{FF2B5EF4-FFF2-40B4-BE49-F238E27FC236}">
                <a16:creationId xmlns:a16="http://schemas.microsoft.com/office/drawing/2014/main" xmlns="" id="{2E59C7D0-8025-0A40-BB40-F05A6D75C69B}"/>
              </a:ext>
            </a:extLst>
          </p:cNvPr>
          <p:cNvSpPr>
            <a:spLocks noGrp="1"/>
          </p:cNvSpPr>
          <p:nvPr>
            <p:ph type="body" sz="quarter" idx="13" hasCustomPrompt="1"/>
          </p:nvPr>
        </p:nvSpPr>
        <p:spPr>
          <a:xfrm>
            <a:off x="381744"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columns of text to highlight key features.</a:t>
            </a:r>
          </a:p>
        </p:txBody>
      </p:sp>
      <p:sp>
        <p:nvSpPr>
          <p:cNvPr id="12" name="Text Placeholder 14">
            <a:extLst>
              <a:ext uri="{FF2B5EF4-FFF2-40B4-BE49-F238E27FC236}">
                <a16:creationId xmlns:a16="http://schemas.microsoft.com/office/drawing/2014/main" xmlns="" id="{C2C02BB8-44EC-EF49-BEA7-230A7269C89E}"/>
              </a:ext>
            </a:extLst>
          </p:cNvPr>
          <p:cNvSpPr>
            <a:spLocks noGrp="1"/>
          </p:cNvSpPr>
          <p:nvPr>
            <p:ph type="body" sz="quarter" idx="14" hasCustomPrompt="1"/>
          </p:nvPr>
        </p:nvSpPr>
        <p:spPr>
          <a:xfrm>
            <a:off x="8535317"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13" name="Text Placeholder 14">
            <a:extLst>
              <a:ext uri="{FF2B5EF4-FFF2-40B4-BE49-F238E27FC236}">
                <a16:creationId xmlns:a16="http://schemas.microsoft.com/office/drawing/2014/main" xmlns="" id="{2CA6A6D8-F59B-0047-B49F-C8DD63937101}"/>
              </a:ext>
            </a:extLst>
          </p:cNvPr>
          <p:cNvSpPr>
            <a:spLocks noGrp="1"/>
          </p:cNvSpPr>
          <p:nvPr>
            <p:ph type="body" sz="quarter" idx="15" hasCustomPrompt="1"/>
          </p:nvPr>
        </p:nvSpPr>
        <p:spPr>
          <a:xfrm>
            <a:off x="8535317"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desktop, there are more slides with other devices you can choose from. To put in a new screenshot, delete the pre-existing one and put in a new one. Make sure to crop and resize accordingly.</a:t>
            </a:r>
          </a:p>
        </p:txBody>
      </p:sp>
      <p:sp>
        <p:nvSpPr>
          <p:cNvPr id="14" name="Text Placeholder 14">
            <a:extLst>
              <a:ext uri="{FF2B5EF4-FFF2-40B4-BE49-F238E27FC236}">
                <a16:creationId xmlns:a16="http://schemas.microsoft.com/office/drawing/2014/main" xmlns="" id="{69AA605D-4281-3C4F-9999-9DDFF395FBE5}"/>
              </a:ext>
            </a:extLst>
          </p:cNvPr>
          <p:cNvSpPr>
            <a:spLocks noGrp="1"/>
          </p:cNvSpPr>
          <p:nvPr>
            <p:ph type="body" sz="quarter" idx="16" hasCustomPrompt="1"/>
          </p:nvPr>
        </p:nvSpPr>
        <p:spPr>
          <a:xfrm>
            <a:off x="4458531"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15" name="Text Placeholder 14">
            <a:extLst>
              <a:ext uri="{FF2B5EF4-FFF2-40B4-BE49-F238E27FC236}">
                <a16:creationId xmlns:a16="http://schemas.microsoft.com/office/drawing/2014/main" xmlns="" id="{E7E33E66-69EC-7342-AF3B-FB440C83E7B0}"/>
              </a:ext>
            </a:extLst>
          </p:cNvPr>
          <p:cNvSpPr>
            <a:spLocks noGrp="1"/>
          </p:cNvSpPr>
          <p:nvPr>
            <p:ph type="body" sz="quarter" idx="17" hasCustomPrompt="1"/>
          </p:nvPr>
        </p:nvSpPr>
        <p:spPr>
          <a:xfrm>
            <a:off x="4458531"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cxnSp>
        <p:nvCxnSpPr>
          <p:cNvPr id="16" name="Straight Connector 15">
            <a:extLst>
              <a:ext uri="{FF2B5EF4-FFF2-40B4-BE49-F238E27FC236}">
                <a16:creationId xmlns:a16="http://schemas.microsoft.com/office/drawing/2014/main" xmlns="" id="{A5B04926-D40D-EA45-92AF-5EB84A9D04E1}"/>
              </a:ext>
            </a:extLst>
          </p:cNvPr>
          <p:cNvCxnSpPr/>
          <p:nvPr userDrawn="1"/>
        </p:nvCxnSpPr>
        <p:spPr bwMode="auto">
          <a:xfrm>
            <a:off x="4068550" y="3436620"/>
            <a:ext cx="0" cy="2583180"/>
          </a:xfrm>
          <a:prstGeom prst="line">
            <a:avLst/>
          </a:prstGeom>
          <a:noFill/>
          <a:ln w="25400" cap="flat" cmpd="sng" algn="ctr">
            <a:solidFill>
              <a:schemeClr val="bg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xmlns="" id="{F33E9823-80D6-9449-A5E9-CD532F229CD2}"/>
              </a:ext>
            </a:extLst>
          </p:cNvPr>
          <p:cNvCxnSpPr/>
          <p:nvPr userDrawn="1"/>
        </p:nvCxnSpPr>
        <p:spPr bwMode="auto">
          <a:xfrm>
            <a:off x="8152338" y="3436620"/>
            <a:ext cx="0" cy="2583180"/>
          </a:xfrm>
          <a:prstGeom prst="line">
            <a:avLst/>
          </a:prstGeom>
          <a:noFill/>
          <a:ln w="25400" cap="flat" cmpd="sng" algn="ctr">
            <a:solidFill>
              <a:schemeClr val="bg1"/>
            </a:solidFill>
            <a:prstDash val="solid"/>
            <a:round/>
            <a:headEnd type="none" w="med" len="med"/>
            <a:tailEnd type="none" w="med" len="med"/>
          </a:ln>
          <a:effectLst/>
        </p:spPr>
      </p:cxnSp>
      <p:sp>
        <p:nvSpPr>
          <p:cNvPr id="18" name="Rectangle 17">
            <a:extLst>
              <a:ext uri="{FF2B5EF4-FFF2-40B4-BE49-F238E27FC236}">
                <a16:creationId xmlns:a16="http://schemas.microsoft.com/office/drawing/2014/main" xmlns="" id="{471157FA-769F-1D4C-BB74-21A56850CC47}"/>
              </a:ext>
            </a:extLst>
          </p:cNvPr>
          <p:cNvSpPr/>
          <p:nvPr userDrawn="1"/>
        </p:nvSpPr>
        <p:spPr bwMode="auto">
          <a:xfrm>
            <a:off x="0" y="6276108"/>
            <a:ext cx="12192000" cy="581891"/>
          </a:xfrm>
          <a:prstGeom prst="rect">
            <a:avLst/>
          </a:prstGeom>
          <a:solidFill>
            <a:schemeClr val="bg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pic>
        <p:nvPicPr>
          <p:cNvPr id="20" name="Picture 19">
            <a:extLst>
              <a:ext uri="{FF2B5EF4-FFF2-40B4-BE49-F238E27FC236}">
                <a16:creationId xmlns:a16="http://schemas.microsoft.com/office/drawing/2014/main" xmlns="" id="{E9CE90EE-9FC3-FF44-A7FE-CD583F28310A}"/>
              </a:ext>
            </a:extLst>
          </p:cNvPr>
          <p:cNvPicPr>
            <a:picLocks noChangeAspect="1"/>
          </p:cNvPicPr>
          <p:nvPr userDrawn="1"/>
        </p:nvPicPr>
        <p:blipFill>
          <a:blip r:embed="rId4"/>
          <a:stretch>
            <a:fillRect/>
          </a:stretch>
        </p:blipFill>
        <p:spPr>
          <a:xfrm>
            <a:off x="155049" y="6406752"/>
            <a:ext cx="1359071" cy="314749"/>
          </a:xfrm>
          <a:prstGeom prst="rect">
            <a:avLst/>
          </a:prstGeom>
        </p:spPr>
      </p:pic>
      <p:sp>
        <p:nvSpPr>
          <p:cNvPr id="21" name="Rectangle 20">
            <a:extLst>
              <a:ext uri="{FF2B5EF4-FFF2-40B4-BE49-F238E27FC236}">
                <a16:creationId xmlns:a16="http://schemas.microsoft.com/office/drawing/2014/main" xmlns="" id="{1E0DB48E-C5EE-F648-BCDD-633040C22C4E}"/>
              </a:ext>
            </a:extLst>
          </p:cNvPr>
          <p:cNvSpPr>
            <a:spLocks noChangeArrowheads="1"/>
          </p:cNvSpPr>
          <p:nvPr userDrawn="1"/>
        </p:nvSpPr>
        <p:spPr bwMode="auto">
          <a:xfrm>
            <a:off x="8622750" y="6495952"/>
            <a:ext cx="2948766"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tx2"/>
                </a:solidFill>
                <a:latin typeface="+mj-lt"/>
                <a:ea typeface="Arial Unicode MS" charset="0"/>
                <a:cs typeface="Arial" panose="020B0604020202020204" pitchFamily="34" charset="0"/>
              </a:rPr>
              <a:t>INTERNAL | Copyright ©2019 Rockwell Automation, Inc. </a:t>
            </a:r>
          </a:p>
        </p:txBody>
      </p:sp>
      <p:sp>
        <p:nvSpPr>
          <p:cNvPr id="22" name="Rectangle 21">
            <a:extLst>
              <a:ext uri="{FF2B5EF4-FFF2-40B4-BE49-F238E27FC236}">
                <a16:creationId xmlns:a16="http://schemas.microsoft.com/office/drawing/2014/main" xmlns="" id="{34C3A439-14B6-7841-A498-FF00C099DD55}"/>
              </a:ext>
            </a:extLst>
          </p:cNvPr>
          <p:cNvSpPr>
            <a:spLocks noChangeArrowheads="1"/>
          </p:cNvSpPr>
          <p:nvPr userDrawn="1"/>
        </p:nvSpPr>
        <p:spPr bwMode="auto">
          <a:xfrm>
            <a:off x="11298512" y="6472869"/>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kern="0" spc="27" smtClean="0">
                <a:solidFill>
                  <a:schemeClr val="tx1">
                    <a:lumMod val="65000"/>
                    <a:lumOff val="35000"/>
                  </a:schemeClr>
                </a:solidFill>
                <a:latin typeface="+mj-lt"/>
                <a:ea typeface="Arial Unicode MS" charset="0"/>
                <a:cs typeface="Arial" panose="020B0604020202020204" pitchFamily="34" charset="0"/>
              </a:rPr>
              <a:pPr algn="r" eaLnBrk="0" hangingPunct="0">
                <a:lnSpc>
                  <a:spcPct val="100000"/>
                </a:lnSpc>
                <a:defRPr/>
              </a:pPr>
              <a:t>‹#›</a:t>
            </a:fld>
            <a:endParaRPr lang="en-US" sz="1000" kern="0" spc="27" dirty="0">
              <a:solidFill>
                <a:schemeClr val="tx1">
                  <a:lumMod val="65000"/>
                  <a:lumOff val="35000"/>
                </a:schemeClr>
              </a:solidFill>
              <a:latin typeface="+mj-lt"/>
              <a:ea typeface="Arial Unicode MS" charset="0"/>
              <a:cs typeface="Arial" panose="020B0604020202020204" pitchFamily="34" charset="0"/>
            </a:endParaRPr>
          </a:p>
        </p:txBody>
      </p:sp>
      <p:cxnSp>
        <p:nvCxnSpPr>
          <p:cNvPr id="23" name="Straight Connector 22">
            <a:extLst>
              <a:ext uri="{FF2B5EF4-FFF2-40B4-BE49-F238E27FC236}">
                <a16:creationId xmlns:a16="http://schemas.microsoft.com/office/drawing/2014/main" xmlns="" id="{06208F7F-DDB1-6D42-9628-79077B7D3A49}"/>
              </a:ext>
            </a:extLst>
          </p:cNvPr>
          <p:cNvCxnSpPr>
            <a:cxnSpLocks/>
          </p:cNvCxnSpPr>
          <p:nvPr userDrawn="1"/>
        </p:nvCxnSpPr>
        <p:spPr bwMode="auto">
          <a:xfrm>
            <a:off x="11916221" y="6581511"/>
            <a:ext cx="275779" cy="0"/>
          </a:xfrm>
          <a:prstGeom prst="line">
            <a:avLst/>
          </a:prstGeom>
          <a:noFill/>
          <a:ln w="25400" cap="rnd" cmpd="sng" algn="ctr">
            <a:solidFill>
              <a:schemeClr val="accent3"/>
            </a:solidFill>
            <a:prstDash val="solid"/>
            <a:round/>
            <a:headEnd type="none" w="med" len="med"/>
            <a:tailEnd type="none" w="med" len="med"/>
          </a:ln>
          <a:effectLst/>
        </p:spPr>
      </p:cxnSp>
    </p:spTree>
    <p:extLst>
      <p:ext uri="{BB962C8B-B14F-4D97-AF65-F5344CB8AC3E}">
        <p14:creationId xmlns:p14="http://schemas.microsoft.com/office/powerpoint/2010/main" val="208670378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oftware Showcase Tablet 2">
    <p:bg>
      <p:bgPr>
        <a:blipFill dpi="0" rotWithShape="1">
          <a:blip r:embed="rId2">
            <a:alphaModFix amt="60000"/>
            <a:lum/>
          </a:blip>
          <a:srcRect/>
          <a:stretch>
            <a:fillRect t="-11000" b="11000"/>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4F6B56BA-2BD1-AD4D-A1E8-165AA2CBE2C0}"/>
              </a:ext>
            </a:extLst>
          </p:cNvPr>
          <p:cNvPicPr>
            <a:picLocks noChangeAspect="1"/>
          </p:cNvPicPr>
          <p:nvPr userDrawn="1"/>
        </p:nvPicPr>
        <p:blipFill rotWithShape="1">
          <a:blip r:embed="rId3"/>
          <a:srcRect t="1" b="666"/>
          <a:stretch/>
        </p:blipFill>
        <p:spPr>
          <a:xfrm>
            <a:off x="6871393" y="1574593"/>
            <a:ext cx="7213878" cy="4486369"/>
          </a:xfrm>
          <a:prstGeom prst="rect">
            <a:avLst/>
          </a:prstGeom>
          <a:effectLst>
            <a:reflection blurRad="6350" stA="30000" endPos="7000" dir="5400000" sy="-100000" algn="bl" rotWithShape="0"/>
          </a:effectLst>
        </p:spPr>
      </p:pic>
      <p:sp>
        <p:nvSpPr>
          <p:cNvPr id="15" name="Picture Placeholder 7">
            <a:extLst>
              <a:ext uri="{FF2B5EF4-FFF2-40B4-BE49-F238E27FC236}">
                <a16:creationId xmlns:a16="http://schemas.microsoft.com/office/drawing/2014/main" xmlns="" id="{5835C11C-1FC6-FC40-9CB7-C6875D4F65A6}"/>
              </a:ext>
            </a:extLst>
          </p:cNvPr>
          <p:cNvSpPr>
            <a:spLocks noGrp="1"/>
          </p:cNvSpPr>
          <p:nvPr>
            <p:ph type="pic" sz="quarter" idx="10" hasCustomPrompt="1"/>
          </p:nvPr>
        </p:nvSpPr>
        <p:spPr>
          <a:xfrm>
            <a:off x="7415671" y="2089356"/>
            <a:ext cx="6093836" cy="3466799"/>
          </a:xfrm>
          <a:prstGeom prst="rect">
            <a:avLst/>
          </a:prstGeom>
        </p:spPr>
        <p:txBody>
          <a:bodyPr anchor="ctr"/>
          <a:lstStyle>
            <a:lvl1pPr marL="0" indent="0" algn="ctr">
              <a:buNone/>
              <a:defRPr sz="1500"/>
            </a:lvl1pPr>
          </a:lstStyle>
          <a:p>
            <a:r>
              <a:rPr lang="en-US" dirty="0"/>
              <a:t>Click to add screenshot</a:t>
            </a:r>
          </a:p>
        </p:txBody>
      </p:sp>
      <p:sp>
        <p:nvSpPr>
          <p:cNvPr id="17" name="Picture Placeholder 7">
            <a:extLst>
              <a:ext uri="{FF2B5EF4-FFF2-40B4-BE49-F238E27FC236}">
                <a16:creationId xmlns:a16="http://schemas.microsoft.com/office/drawing/2014/main" xmlns="" id="{40EBCDBA-8AF1-C249-BE4F-D5BC52F39DF7}"/>
              </a:ext>
            </a:extLst>
          </p:cNvPr>
          <p:cNvSpPr>
            <a:spLocks noGrp="1"/>
          </p:cNvSpPr>
          <p:nvPr>
            <p:ph type="pic" sz="quarter" idx="11" hasCustomPrompt="1"/>
          </p:nvPr>
        </p:nvSpPr>
        <p:spPr>
          <a:xfrm>
            <a:off x="7736259" y="402297"/>
            <a:ext cx="4073997" cy="1064553"/>
          </a:xfrm>
          <a:prstGeom prst="rect">
            <a:avLst/>
          </a:prstGeom>
        </p:spPr>
        <p:txBody>
          <a:bodyPr anchor="ctr"/>
          <a:lstStyle>
            <a:lvl1pPr marL="0" indent="0" algn="ctr">
              <a:buNone/>
              <a:defRPr sz="1500"/>
            </a:lvl1pPr>
          </a:lstStyle>
          <a:p>
            <a:r>
              <a:rPr lang="en-US" dirty="0"/>
              <a:t>Click to add software logo </a:t>
            </a:r>
            <a:br>
              <a:rPr lang="en-US" dirty="0"/>
            </a:br>
            <a:r>
              <a:rPr lang="en-US" dirty="0"/>
              <a:t>(resize accordingly)</a:t>
            </a:r>
          </a:p>
        </p:txBody>
      </p:sp>
      <p:sp>
        <p:nvSpPr>
          <p:cNvPr id="12" name="Text Placeholder 14">
            <a:extLst>
              <a:ext uri="{FF2B5EF4-FFF2-40B4-BE49-F238E27FC236}">
                <a16:creationId xmlns:a16="http://schemas.microsoft.com/office/drawing/2014/main" xmlns="" id="{88FC2EFD-692B-5A46-AEBB-185E54DFE606}"/>
              </a:ext>
            </a:extLst>
          </p:cNvPr>
          <p:cNvSpPr>
            <a:spLocks noGrp="1"/>
          </p:cNvSpPr>
          <p:nvPr>
            <p:ph type="body" sz="quarter" idx="12" hasCustomPrompt="1"/>
          </p:nvPr>
        </p:nvSpPr>
        <p:spPr>
          <a:xfrm>
            <a:off x="595518" y="102870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19" name="Text Placeholder 14">
            <a:extLst>
              <a:ext uri="{FF2B5EF4-FFF2-40B4-BE49-F238E27FC236}">
                <a16:creationId xmlns:a16="http://schemas.microsoft.com/office/drawing/2014/main" xmlns="" id="{922E0651-60FD-5542-A9EA-281856607A89}"/>
              </a:ext>
            </a:extLst>
          </p:cNvPr>
          <p:cNvSpPr>
            <a:spLocks noGrp="1"/>
          </p:cNvSpPr>
          <p:nvPr>
            <p:ph type="body" sz="quarter" idx="13" hasCustomPrompt="1"/>
          </p:nvPr>
        </p:nvSpPr>
        <p:spPr>
          <a:xfrm>
            <a:off x="595518" y="1620097"/>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columns of text to highlight key features.</a:t>
            </a:r>
          </a:p>
        </p:txBody>
      </p:sp>
      <p:sp>
        <p:nvSpPr>
          <p:cNvPr id="20" name="Text Placeholder 14">
            <a:extLst>
              <a:ext uri="{FF2B5EF4-FFF2-40B4-BE49-F238E27FC236}">
                <a16:creationId xmlns:a16="http://schemas.microsoft.com/office/drawing/2014/main" xmlns="" id="{E23B673C-016E-C040-A8B5-B0C078777E96}"/>
              </a:ext>
            </a:extLst>
          </p:cNvPr>
          <p:cNvSpPr>
            <a:spLocks noGrp="1"/>
          </p:cNvSpPr>
          <p:nvPr>
            <p:ph type="body" sz="quarter" idx="14" hasCustomPrompt="1"/>
          </p:nvPr>
        </p:nvSpPr>
        <p:spPr>
          <a:xfrm>
            <a:off x="595518" y="276225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25" name="Text Placeholder 14">
            <a:extLst>
              <a:ext uri="{FF2B5EF4-FFF2-40B4-BE49-F238E27FC236}">
                <a16:creationId xmlns:a16="http://schemas.microsoft.com/office/drawing/2014/main" xmlns="" id="{14FA0133-20F0-494A-AB10-CA356145ABCE}"/>
              </a:ext>
            </a:extLst>
          </p:cNvPr>
          <p:cNvSpPr>
            <a:spLocks noGrp="1"/>
          </p:cNvSpPr>
          <p:nvPr>
            <p:ph type="body" sz="quarter" idx="15" hasCustomPrompt="1"/>
          </p:nvPr>
        </p:nvSpPr>
        <p:spPr>
          <a:xfrm>
            <a:off x="595518" y="3353647"/>
            <a:ext cx="5868236" cy="873827"/>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
        <p:nvSpPr>
          <p:cNvPr id="26" name="Text Placeholder 14">
            <a:extLst>
              <a:ext uri="{FF2B5EF4-FFF2-40B4-BE49-F238E27FC236}">
                <a16:creationId xmlns:a16="http://schemas.microsoft.com/office/drawing/2014/main" xmlns="" id="{990C0782-35A4-054C-A8F0-EA07C166D259}"/>
              </a:ext>
            </a:extLst>
          </p:cNvPr>
          <p:cNvSpPr>
            <a:spLocks noGrp="1"/>
          </p:cNvSpPr>
          <p:nvPr>
            <p:ph type="body" sz="quarter" idx="16" hasCustomPrompt="1"/>
          </p:nvPr>
        </p:nvSpPr>
        <p:spPr>
          <a:xfrm>
            <a:off x="595518" y="4300658"/>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7" name="Text Placeholder 14">
            <a:extLst>
              <a:ext uri="{FF2B5EF4-FFF2-40B4-BE49-F238E27FC236}">
                <a16:creationId xmlns:a16="http://schemas.microsoft.com/office/drawing/2014/main" xmlns="" id="{543E53B6-9F74-A141-9814-0008B37AA88E}"/>
              </a:ext>
            </a:extLst>
          </p:cNvPr>
          <p:cNvSpPr>
            <a:spLocks noGrp="1"/>
          </p:cNvSpPr>
          <p:nvPr>
            <p:ph type="body" sz="quarter" idx="17" hasCustomPrompt="1"/>
          </p:nvPr>
        </p:nvSpPr>
        <p:spPr>
          <a:xfrm>
            <a:off x="595518" y="4892055"/>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desktop, there are more slides with other devices you can choose from. To put in a new screenshot, delete the pre-existing one and put in a new one. Make sure to crop and resize accordingly.</a:t>
            </a:r>
          </a:p>
        </p:txBody>
      </p:sp>
    </p:spTree>
    <p:extLst>
      <p:ext uri="{BB962C8B-B14F-4D97-AF65-F5344CB8AC3E}">
        <p14:creationId xmlns:p14="http://schemas.microsoft.com/office/powerpoint/2010/main" val="286471638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ftware Showcase Mobile 1">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A4C13AD-8ACD-6D48-8397-E18C20A4E25B}"/>
              </a:ext>
            </a:extLst>
          </p:cNvPr>
          <p:cNvPicPr>
            <a:picLocks noChangeAspect="1"/>
          </p:cNvPicPr>
          <p:nvPr userDrawn="1"/>
        </p:nvPicPr>
        <p:blipFill>
          <a:blip r:embed="rId3"/>
          <a:stretch>
            <a:fillRect/>
          </a:stretch>
        </p:blipFill>
        <p:spPr>
          <a:xfrm>
            <a:off x="8168948" y="312420"/>
            <a:ext cx="1872905" cy="3352937"/>
          </a:xfrm>
          <a:prstGeom prst="rect">
            <a:avLst/>
          </a:prstGeom>
        </p:spPr>
      </p:pic>
      <p:sp>
        <p:nvSpPr>
          <p:cNvPr id="8" name="Picture Placeholder 7">
            <a:extLst>
              <a:ext uri="{FF2B5EF4-FFF2-40B4-BE49-F238E27FC236}">
                <a16:creationId xmlns:a16="http://schemas.microsoft.com/office/drawing/2014/main" xmlns="" id="{5574A2A9-BBDF-2C43-B1D1-689A1AFC0A5B}"/>
              </a:ext>
            </a:extLst>
          </p:cNvPr>
          <p:cNvSpPr>
            <a:spLocks noGrp="1"/>
          </p:cNvSpPr>
          <p:nvPr>
            <p:ph type="pic" sz="quarter" idx="10" hasCustomPrompt="1"/>
          </p:nvPr>
        </p:nvSpPr>
        <p:spPr>
          <a:xfrm>
            <a:off x="8477884" y="695599"/>
            <a:ext cx="1429296" cy="2543305"/>
          </a:xfrm>
          <a:prstGeom prst="rect">
            <a:avLst/>
          </a:prstGeom>
        </p:spPr>
        <p:txBody>
          <a:bodyPr anchor="ctr"/>
          <a:lstStyle>
            <a:lvl1pPr marL="0" indent="0" algn="ctr">
              <a:buNone/>
              <a:defRPr sz="1500"/>
            </a:lvl1pPr>
          </a:lstStyle>
          <a:p>
            <a:r>
              <a:rPr lang="en-US" dirty="0"/>
              <a:t>Click to add screenshot</a:t>
            </a:r>
          </a:p>
        </p:txBody>
      </p:sp>
      <p:cxnSp>
        <p:nvCxnSpPr>
          <p:cNvPr id="17" name="Straight Connector 16">
            <a:extLst>
              <a:ext uri="{FF2B5EF4-FFF2-40B4-BE49-F238E27FC236}">
                <a16:creationId xmlns:a16="http://schemas.microsoft.com/office/drawing/2014/main" xmlns="" id="{E3E142E9-2EC6-E24E-9A62-28468841ECC4}"/>
              </a:ext>
            </a:extLst>
          </p:cNvPr>
          <p:cNvCxnSpPr/>
          <p:nvPr userDrawn="1"/>
        </p:nvCxnSpPr>
        <p:spPr bwMode="auto">
          <a:xfrm>
            <a:off x="4068550" y="3436620"/>
            <a:ext cx="0" cy="2583180"/>
          </a:xfrm>
          <a:prstGeom prst="line">
            <a:avLst/>
          </a:prstGeom>
          <a:noFill/>
          <a:ln w="25400" cap="flat" cmpd="sng" algn="ctr">
            <a:solidFill>
              <a:schemeClr val="bg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xmlns="" id="{E26BC6CC-4869-8548-ABE4-72BB6DB95B4E}"/>
              </a:ext>
            </a:extLst>
          </p:cNvPr>
          <p:cNvCxnSpPr/>
          <p:nvPr userDrawn="1"/>
        </p:nvCxnSpPr>
        <p:spPr bwMode="auto">
          <a:xfrm>
            <a:off x="8152338" y="3436620"/>
            <a:ext cx="0" cy="2583180"/>
          </a:xfrm>
          <a:prstGeom prst="line">
            <a:avLst/>
          </a:prstGeom>
          <a:noFill/>
          <a:ln w="25400" cap="flat" cmpd="sng" algn="ctr">
            <a:solidFill>
              <a:schemeClr val="bg1"/>
            </a:solidFill>
            <a:prstDash val="solid"/>
            <a:round/>
            <a:headEnd type="none" w="med" len="med"/>
            <a:tailEnd type="none" w="med" len="med"/>
          </a:ln>
          <a:effectLst/>
        </p:spPr>
      </p:cxnSp>
      <p:sp>
        <p:nvSpPr>
          <p:cNvPr id="19" name="Picture Placeholder 7">
            <a:extLst>
              <a:ext uri="{FF2B5EF4-FFF2-40B4-BE49-F238E27FC236}">
                <a16:creationId xmlns:a16="http://schemas.microsoft.com/office/drawing/2014/main" xmlns="" id="{EB9F51BC-0E94-8743-BD4B-C3E816948321}"/>
              </a:ext>
            </a:extLst>
          </p:cNvPr>
          <p:cNvSpPr>
            <a:spLocks noGrp="1"/>
          </p:cNvSpPr>
          <p:nvPr>
            <p:ph type="pic" sz="quarter" idx="11" hasCustomPrompt="1"/>
          </p:nvPr>
        </p:nvSpPr>
        <p:spPr>
          <a:xfrm>
            <a:off x="394717" y="437230"/>
            <a:ext cx="5731913" cy="2427890"/>
          </a:xfrm>
          <a:prstGeom prst="rect">
            <a:avLst/>
          </a:prstGeom>
        </p:spPr>
        <p:txBody>
          <a:bodyPr anchor="ctr"/>
          <a:lstStyle>
            <a:lvl1pPr marL="0" indent="0" algn="ctr">
              <a:buNone/>
              <a:defRPr sz="1500"/>
            </a:lvl1pPr>
          </a:lstStyle>
          <a:p>
            <a:r>
              <a:rPr lang="en-US" dirty="0"/>
              <a:t>Click to add software logo (resize accordingly)</a:t>
            </a:r>
          </a:p>
        </p:txBody>
      </p:sp>
      <p:sp>
        <p:nvSpPr>
          <p:cNvPr id="21" name="Rectangle 20">
            <a:extLst>
              <a:ext uri="{FF2B5EF4-FFF2-40B4-BE49-F238E27FC236}">
                <a16:creationId xmlns:a16="http://schemas.microsoft.com/office/drawing/2014/main" xmlns="" id="{C99E5FA0-225E-F54A-9A6E-BBE1D373E218}"/>
              </a:ext>
            </a:extLst>
          </p:cNvPr>
          <p:cNvSpPr/>
          <p:nvPr userDrawn="1"/>
        </p:nvSpPr>
        <p:spPr bwMode="auto">
          <a:xfrm>
            <a:off x="0" y="6276108"/>
            <a:ext cx="12192000" cy="581891"/>
          </a:xfrm>
          <a:prstGeom prst="rect">
            <a:avLst/>
          </a:prstGeom>
          <a:solidFill>
            <a:schemeClr val="bg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pic>
        <p:nvPicPr>
          <p:cNvPr id="22" name="Picture 21">
            <a:extLst>
              <a:ext uri="{FF2B5EF4-FFF2-40B4-BE49-F238E27FC236}">
                <a16:creationId xmlns:a16="http://schemas.microsoft.com/office/drawing/2014/main" xmlns="" id="{6DEB6425-912E-9443-BDB2-045C30C584E6}"/>
              </a:ext>
            </a:extLst>
          </p:cNvPr>
          <p:cNvPicPr>
            <a:picLocks noChangeAspect="1"/>
          </p:cNvPicPr>
          <p:nvPr userDrawn="1"/>
        </p:nvPicPr>
        <p:blipFill>
          <a:blip r:embed="rId4"/>
          <a:stretch>
            <a:fillRect/>
          </a:stretch>
        </p:blipFill>
        <p:spPr>
          <a:xfrm>
            <a:off x="155049" y="6406752"/>
            <a:ext cx="1359071" cy="314749"/>
          </a:xfrm>
          <a:prstGeom prst="rect">
            <a:avLst/>
          </a:prstGeom>
        </p:spPr>
      </p:pic>
      <p:sp>
        <p:nvSpPr>
          <p:cNvPr id="23" name="Rectangle 22">
            <a:extLst>
              <a:ext uri="{FF2B5EF4-FFF2-40B4-BE49-F238E27FC236}">
                <a16:creationId xmlns:a16="http://schemas.microsoft.com/office/drawing/2014/main" xmlns="" id="{602E9E2A-46BE-354D-B542-2EB91140CBF4}"/>
              </a:ext>
            </a:extLst>
          </p:cNvPr>
          <p:cNvSpPr>
            <a:spLocks noChangeArrowheads="1"/>
          </p:cNvSpPr>
          <p:nvPr userDrawn="1"/>
        </p:nvSpPr>
        <p:spPr bwMode="auto">
          <a:xfrm>
            <a:off x="8622750" y="6495952"/>
            <a:ext cx="2948766"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tx2"/>
                </a:solidFill>
                <a:latin typeface="+mj-lt"/>
                <a:ea typeface="Arial Unicode MS" charset="0"/>
                <a:cs typeface="Arial" panose="020B0604020202020204" pitchFamily="34" charset="0"/>
              </a:rPr>
              <a:t>INTERNAL | Copyright ©2019 Rockwell Automation, Inc. </a:t>
            </a:r>
          </a:p>
        </p:txBody>
      </p:sp>
      <p:sp>
        <p:nvSpPr>
          <p:cNvPr id="24" name="Rectangle 23">
            <a:extLst>
              <a:ext uri="{FF2B5EF4-FFF2-40B4-BE49-F238E27FC236}">
                <a16:creationId xmlns:a16="http://schemas.microsoft.com/office/drawing/2014/main" xmlns="" id="{BE5DB11E-4757-F848-972E-A2B4C962F3D9}"/>
              </a:ext>
            </a:extLst>
          </p:cNvPr>
          <p:cNvSpPr>
            <a:spLocks noChangeArrowheads="1"/>
          </p:cNvSpPr>
          <p:nvPr userDrawn="1"/>
        </p:nvSpPr>
        <p:spPr bwMode="auto">
          <a:xfrm>
            <a:off x="11298512" y="6472869"/>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kern="0" spc="27" smtClean="0">
                <a:solidFill>
                  <a:schemeClr val="tx1">
                    <a:lumMod val="65000"/>
                    <a:lumOff val="35000"/>
                  </a:schemeClr>
                </a:solidFill>
                <a:latin typeface="+mj-lt"/>
                <a:ea typeface="Arial Unicode MS" charset="0"/>
                <a:cs typeface="Arial" panose="020B0604020202020204" pitchFamily="34" charset="0"/>
              </a:rPr>
              <a:pPr algn="r" eaLnBrk="0" hangingPunct="0">
                <a:lnSpc>
                  <a:spcPct val="100000"/>
                </a:lnSpc>
                <a:defRPr/>
              </a:pPr>
              <a:t>‹#›</a:t>
            </a:fld>
            <a:endParaRPr lang="en-US" sz="1000" kern="0" spc="27" dirty="0">
              <a:solidFill>
                <a:schemeClr val="tx1">
                  <a:lumMod val="65000"/>
                  <a:lumOff val="35000"/>
                </a:schemeClr>
              </a:solidFill>
              <a:latin typeface="+mj-lt"/>
              <a:ea typeface="Arial Unicode MS" charset="0"/>
              <a:cs typeface="Arial" panose="020B0604020202020204" pitchFamily="34" charset="0"/>
            </a:endParaRPr>
          </a:p>
        </p:txBody>
      </p:sp>
      <p:cxnSp>
        <p:nvCxnSpPr>
          <p:cNvPr id="25" name="Straight Connector 24">
            <a:extLst>
              <a:ext uri="{FF2B5EF4-FFF2-40B4-BE49-F238E27FC236}">
                <a16:creationId xmlns:a16="http://schemas.microsoft.com/office/drawing/2014/main" xmlns="" id="{22DB5954-3E53-EC44-A3BD-BEB50D32AA54}"/>
              </a:ext>
            </a:extLst>
          </p:cNvPr>
          <p:cNvCxnSpPr>
            <a:cxnSpLocks/>
          </p:cNvCxnSpPr>
          <p:nvPr userDrawn="1"/>
        </p:nvCxnSpPr>
        <p:spPr bwMode="auto">
          <a:xfrm>
            <a:off x="11916221" y="6581511"/>
            <a:ext cx="275779" cy="0"/>
          </a:xfrm>
          <a:prstGeom prst="line">
            <a:avLst/>
          </a:prstGeom>
          <a:noFill/>
          <a:ln w="25400" cap="rnd" cmpd="sng" algn="ctr">
            <a:solidFill>
              <a:schemeClr val="accent3"/>
            </a:solidFill>
            <a:prstDash val="solid"/>
            <a:round/>
            <a:headEnd type="none" w="med" len="med"/>
            <a:tailEnd type="none" w="med" len="med"/>
          </a:ln>
          <a:effectLst/>
        </p:spPr>
      </p:cxnSp>
      <p:sp>
        <p:nvSpPr>
          <p:cNvPr id="26" name="Text Placeholder 14">
            <a:extLst>
              <a:ext uri="{FF2B5EF4-FFF2-40B4-BE49-F238E27FC236}">
                <a16:creationId xmlns:a16="http://schemas.microsoft.com/office/drawing/2014/main" xmlns="" id="{8EC96FD7-7B81-3E4C-A6E4-A2DB58069DBD}"/>
              </a:ext>
            </a:extLst>
          </p:cNvPr>
          <p:cNvSpPr>
            <a:spLocks noGrp="1"/>
          </p:cNvSpPr>
          <p:nvPr>
            <p:ph type="body" sz="quarter" idx="12" hasCustomPrompt="1"/>
          </p:nvPr>
        </p:nvSpPr>
        <p:spPr>
          <a:xfrm>
            <a:off x="381744"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27" name="Text Placeholder 14">
            <a:extLst>
              <a:ext uri="{FF2B5EF4-FFF2-40B4-BE49-F238E27FC236}">
                <a16:creationId xmlns:a16="http://schemas.microsoft.com/office/drawing/2014/main" xmlns="" id="{0AECDC8A-5558-3B4D-8E65-C80C0D41C0FC}"/>
              </a:ext>
            </a:extLst>
          </p:cNvPr>
          <p:cNvSpPr>
            <a:spLocks noGrp="1"/>
          </p:cNvSpPr>
          <p:nvPr>
            <p:ph type="body" sz="quarter" idx="13" hasCustomPrompt="1"/>
          </p:nvPr>
        </p:nvSpPr>
        <p:spPr>
          <a:xfrm>
            <a:off x="381744"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columns of text to highlight key features.</a:t>
            </a:r>
          </a:p>
        </p:txBody>
      </p:sp>
      <p:sp>
        <p:nvSpPr>
          <p:cNvPr id="28" name="Text Placeholder 14">
            <a:extLst>
              <a:ext uri="{FF2B5EF4-FFF2-40B4-BE49-F238E27FC236}">
                <a16:creationId xmlns:a16="http://schemas.microsoft.com/office/drawing/2014/main" xmlns="" id="{6B1E0FB3-C84D-DD43-B861-4C1081166166}"/>
              </a:ext>
            </a:extLst>
          </p:cNvPr>
          <p:cNvSpPr>
            <a:spLocks noGrp="1"/>
          </p:cNvSpPr>
          <p:nvPr>
            <p:ph type="body" sz="quarter" idx="14" hasCustomPrompt="1"/>
          </p:nvPr>
        </p:nvSpPr>
        <p:spPr>
          <a:xfrm>
            <a:off x="8535317"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9" name="Text Placeholder 14">
            <a:extLst>
              <a:ext uri="{FF2B5EF4-FFF2-40B4-BE49-F238E27FC236}">
                <a16:creationId xmlns:a16="http://schemas.microsoft.com/office/drawing/2014/main" xmlns="" id="{84229045-872B-D644-802F-82358BC8AD49}"/>
              </a:ext>
            </a:extLst>
          </p:cNvPr>
          <p:cNvSpPr>
            <a:spLocks noGrp="1"/>
          </p:cNvSpPr>
          <p:nvPr>
            <p:ph type="body" sz="quarter" idx="15" hasCustomPrompt="1"/>
          </p:nvPr>
        </p:nvSpPr>
        <p:spPr>
          <a:xfrm>
            <a:off x="8535317"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desktop, there are more slides with other devices you can choose from. To put in a new screenshot, delete the pre-existing one and put in a new one. Make sure to crop and resize accordingly.</a:t>
            </a:r>
          </a:p>
        </p:txBody>
      </p:sp>
      <p:sp>
        <p:nvSpPr>
          <p:cNvPr id="30" name="Text Placeholder 14">
            <a:extLst>
              <a:ext uri="{FF2B5EF4-FFF2-40B4-BE49-F238E27FC236}">
                <a16:creationId xmlns:a16="http://schemas.microsoft.com/office/drawing/2014/main" xmlns="" id="{0D6634F2-8F2C-2B4E-8A8A-3F1E641E6526}"/>
              </a:ext>
            </a:extLst>
          </p:cNvPr>
          <p:cNvSpPr>
            <a:spLocks noGrp="1"/>
          </p:cNvSpPr>
          <p:nvPr>
            <p:ph type="body" sz="quarter" idx="16" hasCustomPrompt="1"/>
          </p:nvPr>
        </p:nvSpPr>
        <p:spPr>
          <a:xfrm>
            <a:off x="4458531"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31" name="Text Placeholder 14">
            <a:extLst>
              <a:ext uri="{FF2B5EF4-FFF2-40B4-BE49-F238E27FC236}">
                <a16:creationId xmlns:a16="http://schemas.microsoft.com/office/drawing/2014/main" xmlns="" id="{AD8E7B1D-07B8-2F4D-92F8-0E4BB9E8EC7B}"/>
              </a:ext>
            </a:extLst>
          </p:cNvPr>
          <p:cNvSpPr>
            <a:spLocks noGrp="1"/>
          </p:cNvSpPr>
          <p:nvPr>
            <p:ph type="body" sz="quarter" idx="17" hasCustomPrompt="1"/>
          </p:nvPr>
        </p:nvSpPr>
        <p:spPr>
          <a:xfrm>
            <a:off x="4458531"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Tree>
    <p:extLst>
      <p:ext uri="{BB962C8B-B14F-4D97-AF65-F5344CB8AC3E}">
        <p14:creationId xmlns:p14="http://schemas.microsoft.com/office/powerpoint/2010/main" val="34397939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oftware Showcase Mobile 2">
    <p:bg>
      <p:bgPr>
        <a:blipFill dpi="0" rotWithShape="1">
          <a:blip r:embed="rId2">
            <a:alphaModFix amt="60000"/>
            <a:lum/>
          </a:blip>
          <a:srcRect/>
          <a:stretch>
            <a:fillRect t="-11000" b="11000"/>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65B930B0-37CE-1D4F-BAB1-8A35A58DC6BC}"/>
              </a:ext>
            </a:extLst>
          </p:cNvPr>
          <p:cNvPicPr>
            <a:picLocks noChangeAspect="1"/>
          </p:cNvPicPr>
          <p:nvPr userDrawn="1"/>
        </p:nvPicPr>
        <p:blipFill>
          <a:blip r:embed="rId3"/>
          <a:stretch>
            <a:fillRect/>
          </a:stretch>
        </p:blipFill>
        <p:spPr>
          <a:xfrm>
            <a:off x="7968123" y="1574593"/>
            <a:ext cx="2591730" cy="4639801"/>
          </a:xfrm>
          <a:prstGeom prst="rect">
            <a:avLst/>
          </a:prstGeom>
        </p:spPr>
      </p:pic>
      <p:sp>
        <p:nvSpPr>
          <p:cNvPr id="27" name="Picture Placeholder 7">
            <a:extLst>
              <a:ext uri="{FF2B5EF4-FFF2-40B4-BE49-F238E27FC236}">
                <a16:creationId xmlns:a16="http://schemas.microsoft.com/office/drawing/2014/main" xmlns="" id="{4DD356D2-D96E-5E4D-88FC-6D853F0DCEBA}"/>
              </a:ext>
            </a:extLst>
          </p:cNvPr>
          <p:cNvSpPr>
            <a:spLocks noGrp="1"/>
          </p:cNvSpPr>
          <p:nvPr>
            <p:ph type="pic" sz="quarter" idx="11" hasCustomPrompt="1"/>
          </p:nvPr>
        </p:nvSpPr>
        <p:spPr>
          <a:xfrm>
            <a:off x="7290878" y="402297"/>
            <a:ext cx="4073997" cy="1064553"/>
          </a:xfrm>
          <a:prstGeom prst="rect">
            <a:avLst/>
          </a:prstGeom>
        </p:spPr>
        <p:txBody>
          <a:bodyPr anchor="ctr"/>
          <a:lstStyle>
            <a:lvl1pPr marL="0" indent="0" algn="ctr">
              <a:buNone/>
              <a:defRPr sz="1500"/>
            </a:lvl1pPr>
          </a:lstStyle>
          <a:p>
            <a:r>
              <a:rPr lang="en-US" dirty="0"/>
              <a:t>Click to add software logo </a:t>
            </a:r>
            <a:br>
              <a:rPr lang="en-US" dirty="0"/>
            </a:br>
            <a:r>
              <a:rPr lang="en-US" dirty="0"/>
              <a:t>(resize accordingly)</a:t>
            </a:r>
          </a:p>
        </p:txBody>
      </p:sp>
      <p:sp>
        <p:nvSpPr>
          <p:cNvPr id="28" name="Picture Placeholder 7">
            <a:extLst>
              <a:ext uri="{FF2B5EF4-FFF2-40B4-BE49-F238E27FC236}">
                <a16:creationId xmlns:a16="http://schemas.microsoft.com/office/drawing/2014/main" xmlns="" id="{E7BC3F39-EC1F-ED4C-8CA8-91A38E1417BE}"/>
              </a:ext>
            </a:extLst>
          </p:cNvPr>
          <p:cNvSpPr>
            <a:spLocks noGrp="1"/>
          </p:cNvSpPr>
          <p:nvPr>
            <p:ph type="pic" sz="quarter" idx="18" hasCustomPrompt="1"/>
          </p:nvPr>
        </p:nvSpPr>
        <p:spPr>
          <a:xfrm>
            <a:off x="8398313" y="2108786"/>
            <a:ext cx="1977862" cy="3519430"/>
          </a:xfrm>
          <a:prstGeom prst="rect">
            <a:avLst/>
          </a:prstGeom>
        </p:spPr>
        <p:txBody>
          <a:bodyPr anchor="ctr"/>
          <a:lstStyle>
            <a:lvl1pPr marL="0" indent="0" algn="ctr">
              <a:buNone/>
              <a:defRPr sz="1500"/>
            </a:lvl1pPr>
          </a:lstStyle>
          <a:p>
            <a:r>
              <a:rPr lang="en-US" dirty="0"/>
              <a:t>Click to add screenshot</a:t>
            </a:r>
          </a:p>
        </p:txBody>
      </p:sp>
      <p:sp>
        <p:nvSpPr>
          <p:cNvPr id="13" name="Text Placeholder 14">
            <a:extLst>
              <a:ext uri="{FF2B5EF4-FFF2-40B4-BE49-F238E27FC236}">
                <a16:creationId xmlns:a16="http://schemas.microsoft.com/office/drawing/2014/main" xmlns="" id="{E8B680FC-B524-8B40-BA77-62DEDBF6D120}"/>
              </a:ext>
            </a:extLst>
          </p:cNvPr>
          <p:cNvSpPr>
            <a:spLocks noGrp="1"/>
          </p:cNvSpPr>
          <p:nvPr>
            <p:ph type="body" sz="quarter" idx="12" hasCustomPrompt="1"/>
          </p:nvPr>
        </p:nvSpPr>
        <p:spPr>
          <a:xfrm>
            <a:off x="595518" y="102870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14" name="Text Placeholder 14">
            <a:extLst>
              <a:ext uri="{FF2B5EF4-FFF2-40B4-BE49-F238E27FC236}">
                <a16:creationId xmlns:a16="http://schemas.microsoft.com/office/drawing/2014/main" xmlns="" id="{86340668-4CBD-944D-9B92-B6C8CF6588A9}"/>
              </a:ext>
            </a:extLst>
          </p:cNvPr>
          <p:cNvSpPr>
            <a:spLocks noGrp="1"/>
          </p:cNvSpPr>
          <p:nvPr>
            <p:ph type="body" sz="quarter" idx="13" hasCustomPrompt="1"/>
          </p:nvPr>
        </p:nvSpPr>
        <p:spPr>
          <a:xfrm>
            <a:off x="595518" y="1620097"/>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columns of text to highlight key features.</a:t>
            </a:r>
          </a:p>
        </p:txBody>
      </p:sp>
      <p:sp>
        <p:nvSpPr>
          <p:cNvPr id="15" name="Text Placeholder 14">
            <a:extLst>
              <a:ext uri="{FF2B5EF4-FFF2-40B4-BE49-F238E27FC236}">
                <a16:creationId xmlns:a16="http://schemas.microsoft.com/office/drawing/2014/main" xmlns="" id="{62D3F221-3AFE-DA4B-AD68-EE749BBFB8AF}"/>
              </a:ext>
            </a:extLst>
          </p:cNvPr>
          <p:cNvSpPr>
            <a:spLocks noGrp="1"/>
          </p:cNvSpPr>
          <p:nvPr>
            <p:ph type="body" sz="quarter" idx="14" hasCustomPrompt="1"/>
          </p:nvPr>
        </p:nvSpPr>
        <p:spPr>
          <a:xfrm>
            <a:off x="595518" y="276225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17" name="Text Placeholder 14">
            <a:extLst>
              <a:ext uri="{FF2B5EF4-FFF2-40B4-BE49-F238E27FC236}">
                <a16:creationId xmlns:a16="http://schemas.microsoft.com/office/drawing/2014/main" xmlns="" id="{023E18A7-CD0C-8C46-8380-F5AACE77861E}"/>
              </a:ext>
            </a:extLst>
          </p:cNvPr>
          <p:cNvSpPr>
            <a:spLocks noGrp="1"/>
          </p:cNvSpPr>
          <p:nvPr>
            <p:ph type="body" sz="quarter" idx="15" hasCustomPrompt="1"/>
          </p:nvPr>
        </p:nvSpPr>
        <p:spPr>
          <a:xfrm>
            <a:off x="595518" y="3353647"/>
            <a:ext cx="5868236" cy="873827"/>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
        <p:nvSpPr>
          <p:cNvPr id="19" name="Text Placeholder 14">
            <a:extLst>
              <a:ext uri="{FF2B5EF4-FFF2-40B4-BE49-F238E27FC236}">
                <a16:creationId xmlns:a16="http://schemas.microsoft.com/office/drawing/2014/main" xmlns="" id="{16ECC762-E39F-3042-A7C1-A082924427F7}"/>
              </a:ext>
            </a:extLst>
          </p:cNvPr>
          <p:cNvSpPr>
            <a:spLocks noGrp="1"/>
          </p:cNvSpPr>
          <p:nvPr>
            <p:ph type="body" sz="quarter" idx="16" hasCustomPrompt="1"/>
          </p:nvPr>
        </p:nvSpPr>
        <p:spPr>
          <a:xfrm>
            <a:off x="595518" y="4300658"/>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5" name="Text Placeholder 14">
            <a:extLst>
              <a:ext uri="{FF2B5EF4-FFF2-40B4-BE49-F238E27FC236}">
                <a16:creationId xmlns:a16="http://schemas.microsoft.com/office/drawing/2014/main" xmlns="" id="{9E453EA0-3F53-A849-A477-C04879DFA9BD}"/>
              </a:ext>
            </a:extLst>
          </p:cNvPr>
          <p:cNvSpPr>
            <a:spLocks noGrp="1"/>
          </p:cNvSpPr>
          <p:nvPr>
            <p:ph type="body" sz="quarter" idx="17" hasCustomPrompt="1"/>
          </p:nvPr>
        </p:nvSpPr>
        <p:spPr>
          <a:xfrm>
            <a:off x="595518" y="4892055"/>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desktop, there are more slides with other devices you can choose from. To put in a new screenshot, delete the pre-existing one and put in a new one. Make sure to crop and resize accordingly.</a:t>
            </a:r>
          </a:p>
        </p:txBody>
      </p:sp>
    </p:spTree>
    <p:extLst>
      <p:ext uri="{BB962C8B-B14F-4D97-AF65-F5344CB8AC3E}">
        <p14:creationId xmlns:p14="http://schemas.microsoft.com/office/powerpoint/2010/main" val="175028292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ardware Showcase 1">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xmlns="" id="{B56E382B-6E1C-4545-A853-561DD400361D}"/>
              </a:ext>
            </a:extLst>
          </p:cNvPr>
          <p:cNvCxnSpPr>
            <a:cxnSpLocks/>
          </p:cNvCxnSpPr>
          <p:nvPr userDrawn="1"/>
        </p:nvCxnSpPr>
        <p:spPr bwMode="auto">
          <a:xfrm>
            <a:off x="4068550" y="3436620"/>
            <a:ext cx="0" cy="2308860"/>
          </a:xfrm>
          <a:prstGeom prst="line">
            <a:avLst/>
          </a:prstGeom>
          <a:noFill/>
          <a:ln w="25400" cap="flat" cmpd="sng" algn="ctr">
            <a:solidFill>
              <a:schemeClr val="tx2">
                <a:lumMod val="60000"/>
                <a:lumOff val="40000"/>
              </a:schemeClr>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xmlns="" id="{C52CD612-DC6A-BB43-A774-39BB008FD236}"/>
              </a:ext>
            </a:extLst>
          </p:cNvPr>
          <p:cNvCxnSpPr>
            <a:cxnSpLocks/>
          </p:cNvCxnSpPr>
          <p:nvPr userDrawn="1"/>
        </p:nvCxnSpPr>
        <p:spPr bwMode="auto">
          <a:xfrm>
            <a:off x="8152338" y="3436620"/>
            <a:ext cx="0" cy="2308860"/>
          </a:xfrm>
          <a:prstGeom prst="line">
            <a:avLst/>
          </a:prstGeom>
          <a:noFill/>
          <a:ln w="25400" cap="flat" cmpd="sng" algn="ctr">
            <a:solidFill>
              <a:schemeClr val="tx2">
                <a:lumMod val="60000"/>
                <a:lumOff val="40000"/>
              </a:schemeClr>
            </a:solidFill>
            <a:prstDash val="solid"/>
            <a:round/>
            <a:headEnd type="none" w="med" len="med"/>
            <a:tailEnd type="none" w="med" len="med"/>
          </a:ln>
          <a:effectLst/>
        </p:spPr>
      </p:cxnSp>
      <p:sp>
        <p:nvSpPr>
          <p:cNvPr id="21" name="Picture Placeholder 7">
            <a:extLst>
              <a:ext uri="{FF2B5EF4-FFF2-40B4-BE49-F238E27FC236}">
                <a16:creationId xmlns:a16="http://schemas.microsoft.com/office/drawing/2014/main" xmlns="" id="{193FC9A8-DAC2-E44A-BD60-2E429FB474D6}"/>
              </a:ext>
            </a:extLst>
          </p:cNvPr>
          <p:cNvSpPr>
            <a:spLocks noGrp="1"/>
          </p:cNvSpPr>
          <p:nvPr>
            <p:ph type="pic" sz="quarter" idx="10" hasCustomPrompt="1"/>
          </p:nvPr>
        </p:nvSpPr>
        <p:spPr>
          <a:xfrm>
            <a:off x="7161713" y="400050"/>
            <a:ext cx="3827800" cy="2465070"/>
          </a:xfrm>
          <a:prstGeom prst="rect">
            <a:avLst/>
          </a:prstGeom>
        </p:spPr>
        <p:txBody>
          <a:bodyPr anchor="ctr"/>
          <a:lstStyle>
            <a:lvl1pPr marL="0" indent="0" algn="ctr">
              <a:buNone/>
              <a:defRPr sz="1500"/>
            </a:lvl1pPr>
          </a:lstStyle>
          <a:p>
            <a:r>
              <a:rPr lang="en-US" dirty="0"/>
              <a:t>Click to add image of product/hardware (resize and crop accordingly)</a:t>
            </a:r>
          </a:p>
        </p:txBody>
      </p:sp>
      <p:sp>
        <p:nvSpPr>
          <p:cNvPr id="32" name="Text Placeholder 6">
            <a:extLst>
              <a:ext uri="{FF2B5EF4-FFF2-40B4-BE49-F238E27FC236}">
                <a16:creationId xmlns:a16="http://schemas.microsoft.com/office/drawing/2014/main" xmlns="" id="{2DA6F4BD-5B28-504E-BF81-F8D154CDE6E7}"/>
              </a:ext>
            </a:extLst>
          </p:cNvPr>
          <p:cNvSpPr>
            <a:spLocks noGrp="1"/>
          </p:cNvSpPr>
          <p:nvPr>
            <p:ph type="body" sz="quarter" idx="18" hasCustomPrompt="1"/>
          </p:nvPr>
        </p:nvSpPr>
        <p:spPr>
          <a:xfrm>
            <a:off x="381745" y="1514488"/>
            <a:ext cx="5531376" cy="1350631"/>
          </a:xfrm>
          <a:prstGeom prst="rect">
            <a:avLst/>
          </a:prstGeom>
        </p:spPr>
        <p:txBody>
          <a:bodyPr anchor="t"/>
          <a:lstStyle>
            <a:lvl1pPr marL="0" indent="0">
              <a:buNone/>
              <a:defRPr sz="16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Product description or other subhead information goes here to give a brief overview of the product. Use the 3 text sections below to really focus on unique features.</a:t>
            </a:r>
          </a:p>
        </p:txBody>
      </p:sp>
      <p:sp>
        <p:nvSpPr>
          <p:cNvPr id="34" name="Title 1">
            <a:extLst>
              <a:ext uri="{FF2B5EF4-FFF2-40B4-BE49-F238E27FC236}">
                <a16:creationId xmlns:a16="http://schemas.microsoft.com/office/drawing/2014/main" xmlns="" id="{940548BF-5AB1-264B-8885-F8CF89D330BF}"/>
              </a:ext>
            </a:extLst>
          </p:cNvPr>
          <p:cNvSpPr>
            <a:spLocks noGrp="1"/>
          </p:cNvSpPr>
          <p:nvPr>
            <p:ph type="title" hasCustomPrompt="1"/>
          </p:nvPr>
        </p:nvSpPr>
        <p:spPr>
          <a:xfrm>
            <a:off x="381744" y="400050"/>
            <a:ext cx="5531377" cy="1025081"/>
          </a:xfrm>
          <a:prstGeom prst="rect">
            <a:avLst/>
          </a:prstGeom>
        </p:spPr>
        <p:txBody>
          <a:bodyPr anchor="b"/>
          <a:lstStyle>
            <a:lvl1pPr>
              <a:lnSpc>
                <a:spcPct val="100000"/>
              </a:lnSpc>
              <a:defRPr sz="3000" b="1">
                <a:solidFill>
                  <a:schemeClr val="tx1"/>
                </a:solidFill>
              </a:defRPr>
            </a:lvl1pPr>
          </a:lstStyle>
          <a:p>
            <a:r>
              <a:rPr lang="en-US" dirty="0"/>
              <a:t>Product name goes here</a:t>
            </a:r>
          </a:p>
        </p:txBody>
      </p:sp>
      <p:sp>
        <p:nvSpPr>
          <p:cNvPr id="13" name="Text Placeholder 14">
            <a:extLst>
              <a:ext uri="{FF2B5EF4-FFF2-40B4-BE49-F238E27FC236}">
                <a16:creationId xmlns:a16="http://schemas.microsoft.com/office/drawing/2014/main" xmlns="" id="{19864519-0E60-5C40-8EBC-4B2B7D8519B7}"/>
              </a:ext>
            </a:extLst>
          </p:cNvPr>
          <p:cNvSpPr>
            <a:spLocks noGrp="1"/>
          </p:cNvSpPr>
          <p:nvPr>
            <p:ph type="body" sz="quarter" idx="19" hasCustomPrompt="1"/>
          </p:nvPr>
        </p:nvSpPr>
        <p:spPr>
          <a:xfrm>
            <a:off x="381744" y="3436620"/>
            <a:ext cx="3274939"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Hardware showcase</a:t>
            </a:r>
          </a:p>
        </p:txBody>
      </p:sp>
      <p:sp>
        <p:nvSpPr>
          <p:cNvPr id="14" name="Text Placeholder 14">
            <a:extLst>
              <a:ext uri="{FF2B5EF4-FFF2-40B4-BE49-F238E27FC236}">
                <a16:creationId xmlns:a16="http://schemas.microsoft.com/office/drawing/2014/main" xmlns="" id="{E5304780-F871-B046-BC6D-590A39831F20}"/>
              </a:ext>
            </a:extLst>
          </p:cNvPr>
          <p:cNvSpPr>
            <a:spLocks noGrp="1"/>
          </p:cNvSpPr>
          <p:nvPr>
            <p:ph type="body" sz="quarter" idx="20" hasCustomPrompt="1"/>
          </p:nvPr>
        </p:nvSpPr>
        <p:spPr>
          <a:xfrm>
            <a:off x="381744" y="4028017"/>
            <a:ext cx="3274939" cy="1991784"/>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hardware that Rockwell Automation offers. Please use these three columns of text to highlight key features.</a:t>
            </a:r>
          </a:p>
        </p:txBody>
      </p:sp>
      <p:sp>
        <p:nvSpPr>
          <p:cNvPr id="15" name="Text Placeholder 14">
            <a:extLst>
              <a:ext uri="{FF2B5EF4-FFF2-40B4-BE49-F238E27FC236}">
                <a16:creationId xmlns:a16="http://schemas.microsoft.com/office/drawing/2014/main" xmlns="" id="{8B29934E-2D62-1240-9167-6C93B0C4B04B}"/>
              </a:ext>
            </a:extLst>
          </p:cNvPr>
          <p:cNvSpPr>
            <a:spLocks noGrp="1"/>
          </p:cNvSpPr>
          <p:nvPr>
            <p:ph type="body" sz="quarter" idx="21" hasCustomPrompt="1"/>
          </p:nvPr>
        </p:nvSpPr>
        <p:spPr>
          <a:xfrm>
            <a:off x="8535317" y="3436620"/>
            <a:ext cx="3274939"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Product information</a:t>
            </a:r>
          </a:p>
        </p:txBody>
      </p:sp>
      <p:sp>
        <p:nvSpPr>
          <p:cNvPr id="16" name="Text Placeholder 14">
            <a:extLst>
              <a:ext uri="{FF2B5EF4-FFF2-40B4-BE49-F238E27FC236}">
                <a16:creationId xmlns:a16="http://schemas.microsoft.com/office/drawing/2014/main" xmlns="" id="{1270D5C0-C5B8-B446-869F-3FEFDAA813EF}"/>
              </a:ext>
            </a:extLst>
          </p:cNvPr>
          <p:cNvSpPr>
            <a:spLocks noGrp="1"/>
          </p:cNvSpPr>
          <p:nvPr>
            <p:ph type="body" sz="quarter" idx="22" hasCustomPrompt="1"/>
          </p:nvPr>
        </p:nvSpPr>
        <p:spPr>
          <a:xfrm>
            <a:off x="8535317" y="4028017"/>
            <a:ext cx="3274939" cy="1991784"/>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Make sure to enter in the product name as the title and a brief overview below it. Not sure what to write? A great place to find more information about our products is straight from the Rockwell Automation website.</a:t>
            </a:r>
          </a:p>
        </p:txBody>
      </p:sp>
      <p:sp>
        <p:nvSpPr>
          <p:cNvPr id="17" name="Text Placeholder 14">
            <a:extLst>
              <a:ext uri="{FF2B5EF4-FFF2-40B4-BE49-F238E27FC236}">
                <a16:creationId xmlns:a16="http://schemas.microsoft.com/office/drawing/2014/main" xmlns="" id="{5A256B15-6539-954A-B0A4-8BFD0D685AF7}"/>
              </a:ext>
            </a:extLst>
          </p:cNvPr>
          <p:cNvSpPr>
            <a:spLocks noGrp="1"/>
          </p:cNvSpPr>
          <p:nvPr>
            <p:ph type="body" sz="quarter" idx="23" hasCustomPrompt="1"/>
          </p:nvPr>
        </p:nvSpPr>
        <p:spPr>
          <a:xfrm>
            <a:off x="4458531" y="3436620"/>
            <a:ext cx="3274939"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Product image</a:t>
            </a:r>
          </a:p>
        </p:txBody>
      </p:sp>
      <p:sp>
        <p:nvSpPr>
          <p:cNvPr id="18" name="Text Placeholder 14">
            <a:extLst>
              <a:ext uri="{FF2B5EF4-FFF2-40B4-BE49-F238E27FC236}">
                <a16:creationId xmlns:a16="http://schemas.microsoft.com/office/drawing/2014/main" xmlns="" id="{1F77BB75-CB10-E14A-BD7D-DD0B465D6612}"/>
              </a:ext>
            </a:extLst>
          </p:cNvPr>
          <p:cNvSpPr>
            <a:spLocks noGrp="1"/>
          </p:cNvSpPr>
          <p:nvPr>
            <p:ph type="body" sz="quarter" idx="24" hasCustomPrompt="1"/>
          </p:nvPr>
        </p:nvSpPr>
        <p:spPr>
          <a:xfrm>
            <a:off x="4458531" y="4028017"/>
            <a:ext cx="3274939" cy="1991784"/>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image of a new product, just simply delete the pre-existing product and a placeholder box should appear for you to put a new one related to the hardware.</a:t>
            </a:r>
          </a:p>
        </p:txBody>
      </p:sp>
    </p:spTree>
    <p:extLst>
      <p:ext uri="{BB962C8B-B14F-4D97-AF65-F5344CB8AC3E}">
        <p14:creationId xmlns:p14="http://schemas.microsoft.com/office/powerpoint/2010/main" val="336563436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ardware Showcas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14">
            <a:extLst>
              <a:ext uri="{FF2B5EF4-FFF2-40B4-BE49-F238E27FC236}">
                <a16:creationId xmlns:a16="http://schemas.microsoft.com/office/drawing/2014/main" xmlns="" id="{24D496F7-BD16-194E-993D-4CA627B5B359}"/>
              </a:ext>
            </a:extLst>
          </p:cNvPr>
          <p:cNvSpPr>
            <a:spLocks noGrp="1"/>
          </p:cNvSpPr>
          <p:nvPr>
            <p:ph type="body" sz="quarter" idx="12" hasCustomPrompt="1"/>
          </p:nvPr>
        </p:nvSpPr>
        <p:spPr>
          <a:xfrm>
            <a:off x="5942764" y="766345"/>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Hardware showcase</a:t>
            </a:r>
          </a:p>
        </p:txBody>
      </p:sp>
      <p:sp>
        <p:nvSpPr>
          <p:cNvPr id="18" name="Text Placeholder 14">
            <a:extLst>
              <a:ext uri="{FF2B5EF4-FFF2-40B4-BE49-F238E27FC236}">
                <a16:creationId xmlns:a16="http://schemas.microsoft.com/office/drawing/2014/main" xmlns="" id="{E0A9BD30-0E8B-2042-8FC0-05A1F5891850}"/>
              </a:ext>
            </a:extLst>
          </p:cNvPr>
          <p:cNvSpPr>
            <a:spLocks noGrp="1"/>
          </p:cNvSpPr>
          <p:nvPr>
            <p:ph type="body" sz="quarter" idx="13" hasCustomPrompt="1"/>
          </p:nvPr>
        </p:nvSpPr>
        <p:spPr>
          <a:xfrm>
            <a:off x="5942764" y="1357742"/>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hardware that Rockwell Automation offers. Please use these three columns of text to highlight key features.</a:t>
            </a:r>
          </a:p>
        </p:txBody>
      </p:sp>
      <p:sp>
        <p:nvSpPr>
          <p:cNvPr id="21" name="Text Placeholder 14">
            <a:extLst>
              <a:ext uri="{FF2B5EF4-FFF2-40B4-BE49-F238E27FC236}">
                <a16:creationId xmlns:a16="http://schemas.microsoft.com/office/drawing/2014/main" xmlns="" id="{2A9BF7E5-C4EF-0F40-B313-463DEADC221E}"/>
              </a:ext>
            </a:extLst>
          </p:cNvPr>
          <p:cNvSpPr>
            <a:spLocks noGrp="1"/>
          </p:cNvSpPr>
          <p:nvPr>
            <p:ph type="body" sz="quarter" idx="14" hasCustomPrompt="1"/>
          </p:nvPr>
        </p:nvSpPr>
        <p:spPr>
          <a:xfrm>
            <a:off x="5942764" y="2499895"/>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Product image</a:t>
            </a:r>
          </a:p>
        </p:txBody>
      </p:sp>
      <p:sp>
        <p:nvSpPr>
          <p:cNvPr id="22" name="Text Placeholder 14">
            <a:extLst>
              <a:ext uri="{FF2B5EF4-FFF2-40B4-BE49-F238E27FC236}">
                <a16:creationId xmlns:a16="http://schemas.microsoft.com/office/drawing/2014/main" xmlns="" id="{4A6CC175-273B-B941-87ED-AF4B859E01F2}"/>
              </a:ext>
            </a:extLst>
          </p:cNvPr>
          <p:cNvSpPr>
            <a:spLocks noGrp="1"/>
          </p:cNvSpPr>
          <p:nvPr>
            <p:ph type="body" sz="quarter" idx="15" hasCustomPrompt="1"/>
          </p:nvPr>
        </p:nvSpPr>
        <p:spPr>
          <a:xfrm>
            <a:off x="5942764" y="3091292"/>
            <a:ext cx="5868236" cy="873827"/>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image of a new product, just simply delete the pre-existing product and a placeholder box should appear for you to put a new one related to the hardware.</a:t>
            </a:r>
          </a:p>
        </p:txBody>
      </p:sp>
      <p:sp>
        <p:nvSpPr>
          <p:cNvPr id="23" name="Text Placeholder 14">
            <a:extLst>
              <a:ext uri="{FF2B5EF4-FFF2-40B4-BE49-F238E27FC236}">
                <a16:creationId xmlns:a16="http://schemas.microsoft.com/office/drawing/2014/main" xmlns="" id="{27E17C8D-D1D0-5248-BD60-0ACE8717FC4A}"/>
              </a:ext>
            </a:extLst>
          </p:cNvPr>
          <p:cNvSpPr>
            <a:spLocks noGrp="1"/>
          </p:cNvSpPr>
          <p:nvPr>
            <p:ph type="body" sz="quarter" idx="16" hasCustomPrompt="1"/>
          </p:nvPr>
        </p:nvSpPr>
        <p:spPr>
          <a:xfrm>
            <a:off x="5942764" y="4038303"/>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Product information</a:t>
            </a:r>
          </a:p>
        </p:txBody>
      </p:sp>
      <p:sp>
        <p:nvSpPr>
          <p:cNvPr id="24" name="Text Placeholder 14">
            <a:extLst>
              <a:ext uri="{FF2B5EF4-FFF2-40B4-BE49-F238E27FC236}">
                <a16:creationId xmlns:a16="http://schemas.microsoft.com/office/drawing/2014/main" xmlns="" id="{84E2C01C-F0CC-9A4B-8732-7E21E64BED0A}"/>
              </a:ext>
            </a:extLst>
          </p:cNvPr>
          <p:cNvSpPr>
            <a:spLocks noGrp="1"/>
          </p:cNvSpPr>
          <p:nvPr>
            <p:ph type="body" sz="quarter" idx="17" hasCustomPrompt="1"/>
          </p:nvPr>
        </p:nvSpPr>
        <p:spPr>
          <a:xfrm>
            <a:off x="5942764" y="4629700"/>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Make sure to enter in the product name as the title and a brief overview below it. Not sure what to write? A great place to find more information about our products is straight from the Rockwell Automation website.</a:t>
            </a:r>
          </a:p>
        </p:txBody>
      </p:sp>
      <p:sp>
        <p:nvSpPr>
          <p:cNvPr id="25" name="Picture Placeholder 7">
            <a:extLst>
              <a:ext uri="{FF2B5EF4-FFF2-40B4-BE49-F238E27FC236}">
                <a16:creationId xmlns:a16="http://schemas.microsoft.com/office/drawing/2014/main" xmlns="" id="{3D7ACE4E-76FE-1144-8C53-403896439F00}"/>
              </a:ext>
            </a:extLst>
          </p:cNvPr>
          <p:cNvSpPr>
            <a:spLocks noGrp="1"/>
          </p:cNvSpPr>
          <p:nvPr>
            <p:ph type="pic" sz="quarter" idx="10" hasCustomPrompt="1"/>
          </p:nvPr>
        </p:nvSpPr>
        <p:spPr>
          <a:xfrm>
            <a:off x="567480" y="400049"/>
            <a:ext cx="4649287" cy="2994101"/>
          </a:xfrm>
          <a:prstGeom prst="rect">
            <a:avLst/>
          </a:prstGeom>
        </p:spPr>
        <p:txBody>
          <a:bodyPr anchor="ctr"/>
          <a:lstStyle>
            <a:lvl1pPr marL="0" indent="0" algn="ctr">
              <a:buNone/>
              <a:defRPr sz="1500"/>
            </a:lvl1pPr>
          </a:lstStyle>
          <a:p>
            <a:r>
              <a:rPr lang="en-US" dirty="0"/>
              <a:t>Click to add image of product/hardware</a:t>
            </a:r>
            <a:br>
              <a:rPr lang="en-US" dirty="0"/>
            </a:br>
            <a:r>
              <a:rPr lang="en-US" dirty="0"/>
              <a:t>(resize and crop accordingly)</a:t>
            </a:r>
          </a:p>
        </p:txBody>
      </p:sp>
      <p:sp>
        <p:nvSpPr>
          <p:cNvPr id="26" name="Text Placeholder 6">
            <a:extLst>
              <a:ext uri="{FF2B5EF4-FFF2-40B4-BE49-F238E27FC236}">
                <a16:creationId xmlns:a16="http://schemas.microsoft.com/office/drawing/2014/main" xmlns="" id="{455230B3-221C-1E4C-BC2B-E8E08B46F605}"/>
              </a:ext>
            </a:extLst>
          </p:cNvPr>
          <p:cNvSpPr>
            <a:spLocks noGrp="1"/>
          </p:cNvSpPr>
          <p:nvPr>
            <p:ph type="body" sz="quarter" idx="18" hasCustomPrompt="1"/>
          </p:nvPr>
        </p:nvSpPr>
        <p:spPr>
          <a:xfrm>
            <a:off x="567481" y="4675163"/>
            <a:ext cx="4649286" cy="1123445"/>
          </a:xfrm>
          <a:prstGeom prst="rect">
            <a:avLst/>
          </a:prstGeom>
        </p:spPr>
        <p:txBody>
          <a:bodyPr anchor="t"/>
          <a:lstStyle>
            <a:lvl1pPr marL="0" indent="0">
              <a:buNone/>
              <a:defRPr sz="16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Product description or other subhead information goes here to give a brief overview of the product. Use the 3 text sections below to really focus on unique features.</a:t>
            </a:r>
          </a:p>
        </p:txBody>
      </p:sp>
      <p:sp>
        <p:nvSpPr>
          <p:cNvPr id="27" name="Title 1">
            <a:extLst>
              <a:ext uri="{FF2B5EF4-FFF2-40B4-BE49-F238E27FC236}">
                <a16:creationId xmlns:a16="http://schemas.microsoft.com/office/drawing/2014/main" xmlns="" id="{C251D9FA-8996-BA49-BB6F-5030BD94736F}"/>
              </a:ext>
            </a:extLst>
          </p:cNvPr>
          <p:cNvSpPr>
            <a:spLocks noGrp="1"/>
          </p:cNvSpPr>
          <p:nvPr>
            <p:ph type="title" hasCustomPrompt="1"/>
          </p:nvPr>
        </p:nvSpPr>
        <p:spPr>
          <a:xfrm>
            <a:off x="567480" y="3560725"/>
            <a:ext cx="4649287" cy="1025081"/>
          </a:xfrm>
          <a:prstGeom prst="rect">
            <a:avLst/>
          </a:prstGeom>
        </p:spPr>
        <p:txBody>
          <a:bodyPr anchor="b"/>
          <a:lstStyle>
            <a:lvl1pPr>
              <a:lnSpc>
                <a:spcPct val="100000"/>
              </a:lnSpc>
              <a:defRPr sz="3000" b="1">
                <a:solidFill>
                  <a:schemeClr val="tx1"/>
                </a:solidFill>
              </a:defRPr>
            </a:lvl1pPr>
          </a:lstStyle>
          <a:p>
            <a:r>
              <a:rPr lang="en-US" dirty="0"/>
              <a:t>Product name goes here</a:t>
            </a:r>
          </a:p>
        </p:txBody>
      </p:sp>
      <p:cxnSp>
        <p:nvCxnSpPr>
          <p:cNvPr id="11" name="Straight Connector 10">
            <a:extLst>
              <a:ext uri="{FF2B5EF4-FFF2-40B4-BE49-F238E27FC236}">
                <a16:creationId xmlns:a16="http://schemas.microsoft.com/office/drawing/2014/main" xmlns="" id="{ACCEA2C4-5FE2-F34F-980C-705C9CB4DCD9}"/>
              </a:ext>
            </a:extLst>
          </p:cNvPr>
          <p:cNvCxnSpPr>
            <a:cxnSpLocks/>
          </p:cNvCxnSpPr>
          <p:nvPr userDrawn="1"/>
        </p:nvCxnSpPr>
        <p:spPr bwMode="auto">
          <a:xfrm>
            <a:off x="5605916" y="400050"/>
            <a:ext cx="0" cy="5398558"/>
          </a:xfrm>
          <a:prstGeom prst="line">
            <a:avLst/>
          </a:prstGeom>
          <a:noFill/>
          <a:ln w="25400" cap="rnd"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43952433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hite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xmlns="" id="{6F2D821C-CB46-D546-8DDF-CE0BCB6D0E97}"/>
              </a:ext>
            </a:extLst>
          </p:cNvPr>
          <p:cNvSpPr>
            <a:spLocks noGrp="1"/>
          </p:cNvSpPr>
          <p:nvPr userDrawn="1">
            <p:ph type="body" sz="quarter" idx="10" hasCustomPrompt="1"/>
          </p:nvPr>
        </p:nvSpPr>
        <p:spPr>
          <a:xfrm>
            <a:off x="5193116" y="2828132"/>
            <a:ext cx="6617141" cy="1175912"/>
          </a:xfrm>
          <a:prstGeom prst="rect">
            <a:avLst/>
          </a:prstGeom>
        </p:spPr>
        <p:txBody>
          <a:bodyPr anchor="ctr"/>
          <a:lstStyle>
            <a:lvl1pPr marL="0" indent="0">
              <a:buNone/>
              <a:defRPr sz="3999"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Divider slide title goes here on one or two lines of text</a:t>
            </a:r>
          </a:p>
        </p:txBody>
      </p:sp>
      <p:pic>
        <p:nvPicPr>
          <p:cNvPr id="5" name="Picture 4">
            <a:extLst>
              <a:ext uri="{FF2B5EF4-FFF2-40B4-BE49-F238E27FC236}">
                <a16:creationId xmlns:a16="http://schemas.microsoft.com/office/drawing/2014/main" xmlns="" id="{2952C195-F540-E74D-BB18-7DB3D23C5AC5}"/>
              </a:ext>
            </a:extLst>
          </p:cNvPr>
          <p:cNvPicPr>
            <a:picLocks noChangeAspect="1"/>
          </p:cNvPicPr>
          <p:nvPr userDrawn="1"/>
        </p:nvPicPr>
        <p:blipFill>
          <a:blip r:embed="rId3"/>
          <a:stretch>
            <a:fillRect/>
          </a:stretch>
        </p:blipFill>
        <p:spPr>
          <a:xfrm>
            <a:off x="535676" y="3013869"/>
            <a:ext cx="2841293" cy="658018"/>
          </a:xfrm>
          <a:prstGeom prst="rect">
            <a:avLst/>
          </a:prstGeom>
        </p:spPr>
      </p:pic>
    </p:spTree>
    <p:extLst>
      <p:ext uri="{BB962C8B-B14F-4D97-AF65-F5344CB8AC3E}">
        <p14:creationId xmlns:p14="http://schemas.microsoft.com/office/powerpoint/2010/main" val="315919586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xmlns="" id="{12F5F54E-08A5-6344-BFD1-276793D76961}"/>
              </a:ext>
            </a:extLst>
          </p:cNvPr>
          <p:cNvSpPr>
            <a:spLocks noGrp="1"/>
          </p:cNvSpPr>
          <p:nvPr>
            <p:ph type="title" hasCustomPrompt="1"/>
          </p:nvPr>
        </p:nvSpPr>
        <p:spPr>
          <a:xfrm>
            <a:off x="483332" y="3533997"/>
            <a:ext cx="7801070" cy="1681473"/>
          </a:xfrm>
          <a:prstGeom prst="rect">
            <a:avLst/>
          </a:prstGeom>
        </p:spPr>
        <p:txBody>
          <a:bodyPr anchor="b"/>
          <a:lstStyle>
            <a:lvl1pPr algn="l">
              <a:lnSpc>
                <a:spcPts val="5999"/>
              </a:lnSpc>
              <a:defRPr sz="5000">
                <a:solidFill>
                  <a:schemeClr val="tx1"/>
                </a:solidFill>
              </a:defRPr>
            </a:lvl1pPr>
          </a:lstStyle>
          <a:p>
            <a:r>
              <a:rPr lang="en-US" dirty="0"/>
              <a:t>Thank you</a:t>
            </a:r>
          </a:p>
        </p:txBody>
      </p:sp>
      <p:sp>
        <p:nvSpPr>
          <p:cNvPr id="10" name="Text Box 16">
            <a:extLst>
              <a:ext uri="{FF2B5EF4-FFF2-40B4-BE49-F238E27FC236}">
                <a16:creationId xmlns:a16="http://schemas.microsoft.com/office/drawing/2014/main" xmlns="" id="{0661A078-64C5-E643-8659-EDACAB6D5C95}"/>
              </a:ext>
            </a:extLst>
          </p:cNvPr>
          <p:cNvSpPr txBox="1">
            <a:spLocks noChangeArrowheads="1"/>
          </p:cNvSpPr>
          <p:nvPr userDrawn="1"/>
        </p:nvSpPr>
        <p:spPr bwMode="auto">
          <a:xfrm>
            <a:off x="6735563" y="6003707"/>
            <a:ext cx="2262671" cy="276999"/>
          </a:xfrm>
          <a:prstGeom prst="rect">
            <a:avLst/>
          </a:prstGeom>
          <a:noFill/>
          <a:ln w="9525">
            <a:noFill/>
            <a:miter lim="800000"/>
            <a:headEnd/>
            <a:tailEnd/>
          </a:ln>
        </p:spPr>
        <p:txBody>
          <a:bodyPr wrap="none" anchor="b">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b="0" i="0" spc="20" baseline="0" dirty="0" err="1">
                <a:solidFill>
                  <a:schemeClr val="tx1"/>
                </a:solidFill>
                <a:latin typeface="+mj-lt"/>
                <a:cs typeface="Arial"/>
              </a:rPr>
              <a:t>www.rockwellautomation.com</a:t>
            </a:r>
            <a:endParaRPr lang="en-US" sz="1333" b="0" i="0" spc="20" baseline="0" dirty="0">
              <a:solidFill>
                <a:schemeClr val="tx1"/>
              </a:solidFill>
              <a:latin typeface="+mj-lt"/>
              <a:cs typeface="Arial"/>
            </a:endParaRPr>
          </a:p>
        </p:txBody>
      </p:sp>
      <p:pic>
        <p:nvPicPr>
          <p:cNvPr id="19" name="Picture 18">
            <a:extLst>
              <a:ext uri="{FF2B5EF4-FFF2-40B4-BE49-F238E27FC236}">
                <a16:creationId xmlns:a16="http://schemas.microsoft.com/office/drawing/2014/main" xmlns="" id="{638F1793-D4B8-8E49-863D-A5AD258D0F22}"/>
              </a:ext>
            </a:extLst>
          </p:cNvPr>
          <p:cNvPicPr>
            <a:picLocks noChangeAspect="1"/>
          </p:cNvPicPr>
          <p:nvPr userDrawn="1"/>
        </p:nvPicPr>
        <p:blipFill>
          <a:blip r:embed="rId3"/>
          <a:stretch>
            <a:fillRect/>
          </a:stretch>
        </p:blipFill>
        <p:spPr>
          <a:xfrm>
            <a:off x="8708126" y="746668"/>
            <a:ext cx="2973897" cy="688728"/>
          </a:xfrm>
          <a:prstGeom prst="rect">
            <a:avLst/>
          </a:prstGeom>
        </p:spPr>
      </p:pic>
      <p:cxnSp>
        <p:nvCxnSpPr>
          <p:cNvPr id="14" name="Straight Connector 13">
            <a:extLst>
              <a:ext uri="{FF2B5EF4-FFF2-40B4-BE49-F238E27FC236}">
                <a16:creationId xmlns:a16="http://schemas.microsoft.com/office/drawing/2014/main" xmlns="" id="{2B2E8FD7-0A43-C34C-A0A3-4876053EAA04}"/>
              </a:ext>
            </a:extLst>
          </p:cNvPr>
          <p:cNvCxnSpPr>
            <a:cxnSpLocks/>
          </p:cNvCxnSpPr>
          <p:nvPr userDrawn="1"/>
        </p:nvCxnSpPr>
        <p:spPr bwMode="auto">
          <a:xfrm flipH="1">
            <a:off x="552993" y="5473778"/>
            <a:ext cx="8397824" cy="0"/>
          </a:xfrm>
          <a:prstGeom prst="line">
            <a:avLst/>
          </a:prstGeom>
          <a:noFill/>
          <a:ln w="31750" cap="rnd" cmpd="sng" algn="ctr">
            <a:solidFill>
              <a:schemeClr val="bg1">
                <a:lumMod val="85000"/>
              </a:schemeClr>
            </a:solidFill>
            <a:prstDash val="solid"/>
            <a:round/>
            <a:headEnd type="none" w="med" len="med"/>
            <a:tailEnd type="none" w="med" len="med"/>
          </a:ln>
          <a:effectLst/>
        </p:spPr>
      </p:cxnSp>
      <p:pic>
        <p:nvPicPr>
          <p:cNvPr id="13" name="Picture 12">
            <a:hlinkClick r:id="rId4"/>
            <a:extLst>
              <a:ext uri="{FF2B5EF4-FFF2-40B4-BE49-F238E27FC236}">
                <a16:creationId xmlns="" xmlns:a16="http://schemas.microsoft.com/office/drawing/2014/main" id="{83AF69D2-F106-1F46-B193-0AD79B69B9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85697" y="5769740"/>
            <a:ext cx="226849" cy="226849"/>
          </a:xfrm>
          <a:prstGeom prst="rect">
            <a:avLst/>
          </a:prstGeom>
        </p:spPr>
      </p:pic>
      <p:pic>
        <p:nvPicPr>
          <p:cNvPr id="17" name="Picture 16">
            <a:hlinkClick r:id="rId6"/>
            <a:extLst>
              <a:ext uri="{FF2B5EF4-FFF2-40B4-BE49-F238E27FC236}">
                <a16:creationId xmlns="" xmlns:a16="http://schemas.microsoft.com/office/drawing/2014/main" id="{8FFCF065-7E61-D14D-A6F6-F9F7FC7867F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560671" y="5769740"/>
            <a:ext cx="226849" cy="226849"/>
          </a:xfrm>
          <a:prstGeom prst="rect">
            <a:avLst/>
          </a:prstGeom>
        </p:spPr>
      </p:pic>
      <p:pic>
        <p:nvPicPr>
          <p:cNvPr id="20" name="Picture 19">
            <a:hlinkClick r:id="rId8"/>
            <a:extLst>
              <a:ext uri="{FF2B5EF4-FFF2-40B4-BE49-F238E27FC236}">
                <a16:creationId xmlns="" xmlns:a16="http://schemas.microsoft.com/office/drawing/2014/main" id="{F8AAB54B-6297-9D4A-8319-9297410F7A5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842136" y="5769740"/>
            <a:ext cx="226849" cy="226849"/>
          </a:xfrm>
          <a:prstGeom prst="rect">
            <a:avLst/>
          </a:prstGeom>
        </p:spPr>
      </p:pic>
      <p:pic>
        <p:nvPicPr>
          <p:cNvPr id="21" name="Picture 20">
            <a:hlinkClick r:id="rId10"/>
            <a:extLst>
              <a:ext uri="{FF2B5EF4-FFF2-40B4-BE49-F238E27FC236}">
                <a16:creationId xmlns="" xmlns:a16="http://schemas.microsoft.com/office/drawing/2014/main" id="{8F580DB3-E8FA-DA47-8EB1-C1CF3DC9CFB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117107" y="5769740"/>
            <a:ext cx="226849" cy="226849"/>
          </a:xfrm>
          <a:prstGeom prst="rect">
            <a:avLst/>
          </a:prstGeom>
        </p:spPr>
      </p:pic>
      <p:pic>
        <p:nvPicPr>
          <p:cNvPr id="22" name="Picture 21">
            <a:hlinkClick r:id="rId12"/>
            <a:extLst>
              <a:ext uri="{FF2B5EF4-FFF2-40B4-BE49-F238E27FC236}">
                <a16:creationId xmlns="" xmlns:a16="http://schemas.microsoft.com/office/drawing/2014/main" id="{1B500159-97C8-5B40-8A04-4A9908AFB4A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92083" y="5769740"/>
            <a:ext cx="226849" cy="226849"/>
          </a:xfrm>
          <a:prstGeom prst="rect">
            <a:avLst/>
          </a:prstGeom>
        </p:spPr>
      </p:pic>
      <p:pic>
        <p:nvPicPr>
          <p:cNvPr id="26" name="Picture 25">
            <a:hlinkClick r:id="rId14"/>
            <a:extLst>
              <a:ext uri="{FF2B5EF4-FFF2-40B4-BE49-F238E27FC236}">
                <a16:creationId xmlns="" xmlns:a16="http://schemas.microsoft.com/office/drawing/2014/main" id="{AB6EDC26-2E92-C341-8BE3-6063C00A248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667060" y="5769740"/>
            <a:ext cx="226849" cy="226849"/>
          </a:xfrm>
          <a:prstGeom prst="rect">
            <a:avLst/>
          </a:prstGeom>
        </p:spPr>
      </p:pic>
    </p:spTree>
    <p:extLst>
      <p:ext uri="{BB962C8B-B14F-4D97-AF65-F5344CB8AC3E}">
        <p14:creationId xmlns:p14="http://schemas.microsoft.com/office/powerpoint/2010/main" val="71367274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Option 1">
    <p:bg>
      <p:bgPr>
        <a:blipFill dpi="0" rotWithShape="1">
          <a:blip r:embed="rId2">
            <a:alphaModFix amt="60000"/>
            <a:lum/>
          </a:blip>
          <a:srcRect/>
          <a:stretch>
            <a:fillRect t="-11000" b="11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B3DA6221-3285-1A4E-9688-805407AB3705}"/>
              </a:ext>
            </a:extLst>
          </p:cNvPr>
          <p:cNvSpPr/>
          <p:nvPr userDrawn="1"/>
        </p:nvSpPr>
        <p:spPr>
          <a:xfrm>
            <a:off x="828254" y="964372"/>
            <a:ext cx="1958886" cy="553870"/>
          </a:xfrm>
          <a:prstGeom prst="rect">
            <a:avLst/>
          </a:prstGeom>
        </p:spPr>
        <p:txBody>
          <a:bodyPr wrap="square">
            <a:spAutoFit/>
          </a:bodyPr>
          <a:lstStyle/>
          <a:p>
            <a:pPr defTabSz="457109"/>
            <a:r>
              <a:rPr lang="en-US" sz="2999" b="1" dirty="0">
                <a:solidFill>
                  <a:schemeClr val="accent1"/>
                </a:solidFill>
              </a:rPr>
              <a:t>Agenda</a:t>
            </a:r>
          </a:p>
        </p:txBody>
      </p:sp>
      <p:cxnSp>
        <p:nvCxnSpPr>
          <p:cNvPr id="11" name="Straight Connector 10">
            <a:extLst>
              <a:ext uri="{FF2B5EF4-FFF2-40B4-BE49-F238E27FC236}">
                <a16:creationId xmlns:a16="http://schemas.microsoft.com/office/drawing/2014/main" xmlns="" id="{CD98C328-426F-6948-B91F-2DF61849D0A1}"/>
              </a:ext>
            </a:extLst>
          </p:cNvPr>
          <p:cNvCxnSpPr>
            <a:cxnSpLocks/>
          </p:cNvCxnSpPr>
          <p:nvPr userDrawn="1"/>
        </p:nvCxnSpPr>
        <p:spPr bwMode="auto">
          <a:xfrm>
            <a:off x="0" y="1247758"/>
            <a:ext cx="731448" cy="0"/>
          </a:xfrm>
          <a:prstGeom prst="line">
            <a:avLst/>
          </a:prstGeom>
          <a:noFill/>
          <a:ln w="25400" cap="rnd" cmpd="sng" algn="ctr">
            <a:solidFill>
              <a:schemeClr val="accent3"/>
            </a:solidFill>
            <a:prstDash val="solid"/>
            <a:round/>
            <a:headEnd type="none" w="med" len="med"/>
            <a:tailEnd type="none" w="med" len="med"/>
          </a:ln>
          <a:effectLst/>
        </p:spPr>
      </p:cxnSp>
      <p:sp>
        <p:nvSpPr>
          <p:cNvPr id="15" name="Text Placeholder 6">
            <a:extLst>
              <a:ext uri="{FF2B5EF4-FFF2-40B4-BE49-F238E27FC236}">
                <a16:creationId xmlns:a16="http://schemas.microsoft.com/office/drawing/2014/main" xmlns="" id="{408062D2-5CB6-8942-8986-BBA41C3D1158}"/>
              </a:ext>
            </a:extLst>
          </p:cNvPr>
          <p:cNvSpPr>
            <a:spLocks noGrp="1"/>
          </p:cNvSpPr>
          <p:nvPr>
            <p:ph type="body" sz="quarter" idx="10" hasCustomPrompt="1"/>
          </p:nvPr>
        </p:nvSpPr>
        <p:spPr>
          <a:xfrm>
            <a:off x="1469211" y="2433214"/>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16" name="Text Placeholder 6">
            <a:extLst>
              <a:ext uri="{FF2B5EF4-FFF2-40B4-BE49-F238E27FC236}">
                <a16:creationId xmlns:a16="http://schemas.microsoft.com/office/drawing/2014/main" xmlns="" id="{EB3FFD19-4987-F24C-B831-342586D19361}"/>
              </a:ext>
            </a:extLst>
          </p:cNvPr>
          <p:cNvSpPr>
            <a:spLocks noGrp="1"/>
          </p:cNvSpPr>
          <p:nvPr>
            <p:ph type="body" sz="quarter" idx="11" hasCustomPrompt="1"/>
          </p:nvPr>
        </p:nvSpPr>
        <p:spPr>
          <a:xfrm>
            <a:off x="4228465" y="2433214"/>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17" name="Text Placeholder 6">
            <a:extLst>
              <a:ext uri="{FF2B5EF4-FFF2-40B4-BE49-F238E27FC236}">
                <a16:creationId xmlns:a16="http://schemas.microsoft.com/office/drawing/2014/main" xmlns="" id="{575FB5BA-7E71-D54C-B7CB-C4F5ED05C159}"/>
              </a:ext>
            </a:extLst>
          </p:cNvPr>
          <p:cNvSpPr>
            <a:spLocks noGrp="1"/>
          </p:cNvSpPr>
          <p:nvPr>
            <p:ph type="body" sz="quarter" idx="12" hasCustomPrompt="1"/>
          </p:nvPr>
        </p:nvSpPr>
        <p:spPr>
          <a:xfrm>
            <a:off x="6854092" y="2433214"/>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18" name="Text Placeholder 6">
            <a:extLst>
              <a:ext uri="{FF2B5EF4-FFF2-40B4-BE49-F238E27FC236}">
                <a16:creationId xmlns:a16="http://schemas.microsoft.com/office/drawing/2014/main" xmlns="" id="{7CC93D0B-FC31-354D-98EE-436C69174E4F}"/>
              </a:ext>
            </a:extLst>
          </p:cNvPr>
          <p:cNvSpPr>
            <a:spLocks noGrp="1"/>
          </p:cNvSpPr>
          <p:nvPr>
            <p:ph type="body" sz="quarter" idx="13" hasCustomPrompt="1"/>
          </p:nvPr>
        </p:nvSpPr>
        <p:spPr>
          <a:xfrm>
            <a:off x="9490268" y="2433214"/>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7" name="Text Placeholder 6">
            <a:extLst>
              <a:ext uri="{FF2B5EF4-FFF2-40B4-BE49-F238E27FC236}">
                <a16:creationId xmlns:a16="http://schemas.microsoft.com/office/drawing/2014/main" xmlns="" id="{D4F9AE14-8549-EA4C-89EA-20ACA7E5D186}"/>
              </a:ext>
            </a:extLst>
          </p:cNvPr>
          <p:cNvSpPr>
            <a:spLocks noGrp="1"/>
          </p:cNvSpPr>
          <p:nvPr>
            <p:ph type="body" sz="quarter" idx="18" hasCustomPrompt="1"/>
          </p:nvPr>
        </p:nvSpPr>
        <p:spPr>
          <a:xfrm>
            <a:off x="1584958" y="4084799"/>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8" name="Text Placeholder 6">
            <a:extLst>
              <a:ext uri="{FF2B5EF4-FFF2-40B4-BE49-F238E27FC236}">
                <a16:creationId xmlns:a16="http://schemas.microsoft.com/office/drawing/2014/main" xmlns="" id="{248E1FF8-C89C-B549-B19A-9107D97729C0}"/>
              </a:ext>
            </a:extLst>
          </p:cNvPr>
          <p:cNvSpPr>
            <a:spLocks noGrp="1"/>
          </p:cNvSpPr>
          <p:nvPr>
            <p:ph type="body" sz="quarter" idx="19" hasCustomPrompt="1"/>
          </p:nvPr>
        </p:nvSpPr>
        <p:spPr>
          <a:xfrm>
            <a:off x="4228465" y="4084799"/>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9" name="Text Placeholder 6">
            <a:extLst>
              <a:ext uri="{FF2B5EF4-FFF2-40B4-BE49-F238E27FC236}">
                <a16:creationId xmlns:a16="http://schemas.microsoft.com/office/drawing/2014/main" xmlns="" id="{97B48288-E48F-3A4E-8EA9-48ED3E2B3191}"/>
              </a:ext>
            </a:extLst>
          </p:cNvPr>
          <p:cNvSpPr>
            <a:spLocks noGrp="1"/>
          </p:cNvSpPr>
          <p:nvPr>
            <p:ph type="body" sz="quarter" idx="20" hasCustomPrompt="1"/>
          </p:nvPr>
        </p:nvSpPr>
        <p:spPr>
          <a:xfrm>
            <a:off x="6854092" y="4084799"/>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40" name="Text Placeholder 6">
            <a:extLst>
              <a:ext uri="{FF2B5EF4-FFF2-40B4-BE49-F238E27FC236}">
                <a16:creationId xmlns:a16="http://schemas.microsoft.com/office/drawing/2014/main" xmlns="" id="{A95D2DC0-41F8-A94E-97AB-FD7BD43A5A22}"/>
              </a:ext>
            </a:extLst>
          </p:cNvPr>
          <p:cNvSpPr>
            <a:spLocks noGrp="1"/>
          </p:cNvSpPr>
          <p:nvPr>
            <p:ph type="body" sz="quarter" idx="21" hasCustomPrompt="1"/>
          </p:nvPr>
        </p:nvSpPr>
        <p:spPr>
          <a:xfrm>
            <a:off x="9490268" y="4084799"/>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45" name="Text Placeholder 2">
            <a:extLst>
              <a:ext uri="{FF2B5EF4-FFF2-40B4-BE49-F238E27FC236}">
                <a16:creationId xmlns:a16="http://schemas.microsoft.com/office/drawing/2014/main" xmlns="" id="{66620212-6C8F-8348-96B1-81C6C3CDE593}"/>
              </a:ext>
            </a:extLst>
          </p:cNvPr>
          <p:cNvSpPr>
            <a:spLocks noGrp="1"/>
          </p:cNvSpPr>
          <p:nvPr>
            <p:ph type="body" sz="quarter" idx="26" hasCustomPrompt="1"/>
          </p:nvPr>
        </p:nvSpPr>
        <p:spPr>
          <a:xfrm>
            <a:off x="828254" y="2129918"/>
            <a:ext cx="640957"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1</a:t>
            </a:r>
          </a:p>
        </p:txBody>
      </p:sp>
      <p:sp>
        <p:nvSpPr>
          <p:cNvPr id="47" name="Text Placeholder 2">
            <a:extLst>
              <a:ext uri="{FF2B5EF4-FFF2-40B4-BE49-F238E27FC236}">
                <a16:creationId xmlns:a16="http://schemas.microsoft.com/office/drawing/2014/main" xmlns="" id="{719E93A6-CD62-4D41-844D-E009103D7ED5}"/>
              </a:ext>
            </a:extLst>
          </p:cNvPr>
          <p:cNvSpPr>
            <a:spLocks noGrp="1"/>
          </p:cNvSpPr>
          <p:nvPr>
            <p:ph type="body" sz="quarter" idx="27" hasCustomPrompt="1"/>
          </p:nvPr>
        </p:nvSpPr>
        <p:spPr>
          <a:xfrm>
            <a:off x="3425202" y="2129918"/>
            <a:ext cx="803263"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2</a:t>
            </a:r>
          </a:p>
        </p:txBody>
      </p:sp>
      <p:sp>
        <p:nvSpPr>
          <p:cNvPr id="49" name="Text Placeholder 2">
            <a:extLst>
              <a:ext uri="{FF2B5EF4-FFF2-40B4-BE49-F238E27FC236}">
                <a16:creationId xmlns:a16="http://schemas.microsoft.com/office/drawing/2014/main" xmlns="" id="{BFF325D0-8AC1-9949-B12C-6E3929ECA591}"/>
              </a:ext>
            </a:extLst>
          </p:cNvPr>
          <p:cNvSpPr>
            <a:spLocks noGrp="1"/>
          </p:cNvSpPr>
          <p:nvPr>
            <p:ph type="body" sz="quarter" idx="28" hasCustomPrompt="1"/>
          </p:nvPr>
        </p:nvSpPr>
        <p:spPr>
          <a:xfrm>
            <a:off x="6066802" y="2129918"/>
            <a:ext cx="803263"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3</a:t>
            </a:r>
          </a:p>
        </p:txBody>
      </p:sp>
      <p:sp>
        <p:nvSpPr>
          <p:cNvPr id="51" name="Text Placeholder 2">
            <a:extLst>
              <a:ext uri="{FF2B5EF4-FFF2-40B4-BE49-F238E27FC236}">
                <a16:creationId xmlns:a16="http://schemas.microsoft.com/office/drawing/2014/main" xmlns="" id="{AD88542B-2F87-A147-BBCC-1DB12DCA0B55}"/>
              </a:ext>
            </a:extLst>
          </p:cNvPr>
          <p:cNvSpPr>
            <a:spLocks noGrp="1"/>
          </p:cNvSpPr>
          <p:nvPr>
            <p:ph type="body" sz="quarter" idx="29" hasCustomPrompt="1"/>
          </p:nvPr>
        </p:nvSpPr>
        <p:spPr>
          <a:xfrm>
            <a:off x="8675931" y="2129918"/>
            <a:ext cx="814337"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4</a:t>
            </a:r>
          </a:p>
        </p:txBody>
      </p:sp>
      <p:sp>
        <p:nvSpPr>
          <p:cNvPr id="53" name="Text Placeholder 2">
            <a:extLst>
              <a:ext uri="{FF2B5EF4-FFF2-40B4-BE49-F238E27FC236}">
                <a16:creationId xmlns:a16="http://schemas.microsoft.com/office/drawing/2014/main" xmlns="" id="{1A930E5A-42B4-CF4D-AE87-23AAC076D58D}"/>
              </a:ext>
            </a:extLst>
          </p:cNvPr>
          <p:cNvSpPr>
            <a:spLocks noGrp="1"/>
          </p:cNvSpPr>
          <p:nvPr>
            <p:ph type="body" sz="quarter" idx="30" hasCustomPrompt="1"/>
          </p:nvPr>
        </p:nvSpPr>
        <p:spPr>
          <a:xfrm>
            <a:off x="8675931" y="3799061"/>
            <a:ext cx="814337"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8</a:t>
            </a:r>
          </a:p>
        </p:txBody>
      </p:sp>
      <p:sp>
        <p:nvSpPr>
          <p:cNvPr id="55" name="Text Placeholder 2">
            <a:extLst>
              <a:ext uri="{FF2B5EF4-FFF2-40B4-BE49-F238E27FC236}">
                <a16:creationId xmlns:a16="http://schemas.microsoft.com/office/drawing/2014/main" xmlns="" id="{CD80DE76-F51B-1640-8D11-D3E5C4133141}"/>
              </a:ext>
            </a:extLst>
          </p:cNvPr>
          <p:cNvSpPr>
            <a:spLocks noGrp="1"/>
          </p:cNvSpPr>
          <p:nvPr>
            <p:ph type="body" sz="quarter" idx="31" hasCustomPrompt="1"/>
          </p:nvPr>
        </p:nvSpPr>
        <p:spPr>
          <a:xfrm>
            <a:off x="6063360" y="3799061"/>
            <a:ext cx="806705"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7</a:t>
            </a:r>
          </a:p>
        </p:txBody>
      </p:sp>
      <p:sp>
        <p:nvSpPr>
          <p:cNvPr id="57" name="Text Placeholder 2">
            <a:extLst>
              <a:ext uri="{FF2B5EF4-FFF2-40B4-BE49-F238E27FC236}">
                <a16:creationId xmlns:a16="http://schemas.microsoft.com/office/drawing/2014/main" xmlns="" id="{9504C00E-4494-A041-A5D9-7A8AB794234B}"/>
              </a:ext>
            </a:extLst>
          </p:cNvPr>
          <p:cNvSpPr>
            <a:spLocks noGrp="1"/>
          </p:cNvSpPr>
          <p:nvPr>
            <p:ph type="body" sz="quarter" idx="32" hasCustomPrompt="1"/>
          </p:nvPr>
        </p:nvSpPr>
        <p:spPr>
          <a:xfrm>
            <a:off x="3421760" y="3799061"/>
            <a:ext cx="806705"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6</a:t>
            </a:r>
          </a:p>
        </p:txBody>
      </p:sp>
      <p:sp>
        <p:nvSpPr>
          <p:cNvPr id="59" name="Text Placeholder 2">
            <a:extLst>
              <a:ext uri="{FF2B5EF4-FFF2-40B4-BE49-F238E27FC236}">
                <a16:creationId xmlns:a16="http://schemas.microsoft.com/office/drawing/2014/main" xmlns="" id="{5E8A2E94-0C30-2A49-A81C-2B625F27A593}"/>
              </a:ext>
            </a:extLst>
          </p:cNvPr>
          <p:cNvSpPr>
            <a:spLocks noGrp="1"/>
          </p:cNvSpPr>
          <p:nvPr>
            <p:ph type="body" sz="quarter" idx="33" hasCustomPrompt="1"/>
          </p:nvPr>
        </p:nvSpPr>
        <p:spPr>
          <a:xfrm>
            <a:off x="828254" y="3799061"/>
            <a:ext cx="640958"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5</a:t>
            </a:r>
          </a:p>
        </p:txBody>
      </p:sp>
    </p:spTree>
    <p:extLst>
      <p:ext uri="{BB962C8B-B14F-4D97-AF65-F5344CB8AC3E}">
        <p14:creationId xmlns:p14="http://schemas.microsoft.com/office/powerpoint/2010/main" val="291273436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xmlns="" id="{F29A61F7-6340-4F4E-89B1-A028C5609B57}"/>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2" name="Title 1">
            <a:extLst>
              <a:ext uri="{FF2B5EF4-FFF2-40B4-BE49-F238E27FC236}">
                <a16:creationId xmlns:a16="http://schemas.microsoft.com/office/drawing/2014/main" xmlns="" id="{86113D67-42FD-3743-BBD0-157EC95A6FD8}"/>
              </a:ext>
            </a:extLst>
          </p:cNvPr>
          <p:cNvSpPr>
            <a:spLocks noGrp="1"/>
          </p:cNvSpPr>
          <p:nvPr>
            <p:ph type="title" hasCustomPrompt="1"/>
          </p:nvPr>
        </p:nvSpPr>
        <p:spPr>
          <a:xfrm>
            <a:off x="381744" y="-12879"/>
            <a:ext cx="11428512" cy="839893"/>
          </a:xfrm>
        </p:spPr>
        <p:txBody>
          <a:bodyPr/>
          <a:lstStyle/>
          <a:p>
            <a:r>
              <a:rPr lang="en-US" dirty="0"/>
              <a:t>Click to edit master title style</a:t>
            </a:r>
          </a:p>
        </p:txBody>
      </p:sp>
      <p:cxnSp>
        <p:nvCxnSpPr>
          <p:cNvPr id="5" name="Straight Connector 4">
            <a:extLst>
              <a:ext uri="{FF2B5EF4-FFF2-40B4-BE49-F238E27FC236}">
                <a16:creationId xmlns:a16="http://schemas.microsoft.com/office/drawing/2014/main" xmlns="" id="{90705F6E-29FA-724F-9BB0-0DE78E894540}"/>
              </a:ext>
            </a:extLst>
          </p:cNvPr>
          <p:cNvCxnSpPr>
            <a:cxnSpLocks/>
          </p:cNvCxnSpPr>
          <p:nvPr userDrawn="1"/>
        </p:nvCxnSpPr>
        <p:spPr bwMode="auto">
          <a:xfrm>
            <a:off x="0" y="556232"/>
            <a:ext cx="381744" cy="0"/>
          </a:xfrm>
          <a:prstGeom prst="line">
            <a:avLst/>
          </a:prstGeom>
          <a:noFill/>
          <a:ln w="25400" cap="rnd" cmpd="sng" algn="ctr">
            <a:solidFill>
              <a:schemeClr val="accent3"/>
            </a:solidFill>
            <a:prstDash val="solid"/>
            <a:round/>
            <a:headEnd type="none" w="med" len="med"/>
            <a:tailEnd type="none" w="med" len="med"/>
          </a:ln>
          <a:effectLst/>
        </p:spPr>
      </p:cxnSp>
    </p:spTree>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A9D8FCD6-81D3-E944-AA5D-2486CAB8E347}"/>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3" name="Title 2">
            <a:extLst>
              <a:ext uri="{FF2B5EF4-FFF2-40B4-BE49-F238E27FC236}">
                <a16:creationId xmlns:a16="http://schemas.microsoft.com/office/drawing/2014/main" xmlns="" id="{5697DE06-1D0B-3748-9339-0C0458278ABB}"/>
              </a:ext>
            </a:extLst>
          </p:cNvPr>
          <p:cNvSpPr>
            <a:spLocks noGrp="1"/>
          </p:cNvSpPr>
          <p:nvPr>
            <p:ph type="title" hasCustomPrompt="1"/>
          </p:nvPr>
        </p:nvSpPr>
        <p:spPr>
          <a:xfrm>
            <a:off x="381744" y="-12879"/>
            <a:ext cx="11428512" cy="839893"/>
          </a:xfrm>
        </p:spPr>
        <p:txBody>
          <a:bodyPr/>
          <a:lstStyle/>
          <a:p>
            <a:r>
              <a:rPr lang="en-US" dirty="0"/>
              <a:t>Click to edit master title style</a:t>
            </a:r>
          </a:p>
        </p:txBody>
      </p:sp>
      <p:cxnSp>
        <p:nvCxnSpPr>
          <p:cNvPr id="10" name="Straight Connector 9">
            <a:extLst>
              <a:ext uri="{FF2B5EF4-FFF2-40B4-BE49-F238E27FC236}">
                <a16:creationId xmlns:a16="http://schemas.microsoft.com/office/drawing/2014/main" xmlns="" id="{2C6D7CE0-5011-4647-A2E6-8A4B89D69312}"/>
              </a:ext>
            </a:extLst>
          </p:cNvPr>
          <p:cNvCxnSpPr>
            <a:cxnSpLocks/>
          </p:cNvCxnSpPr>
          <p:nvPr userDrawn="1"/>
        </p:nvCxnSpPr>
        <p:spPr bwMode="auto">
          <a:xfrm>
            <a:off x="0" y="556232"/>
            <a:ext cx="381744" cy="0"/>
          </a:xfrm>
          <a:prstGeom prst="line">
            <a:avLst/>
          </a:prstGeom>
          <a:noFill/>
          <a:ln w="25400" cap="rnd" cmpd="sng" algn="ctr">
            <a:solidFill>
              <a:schemeClr val="accent3"/>
            </a:solidFill>
            <a:prstDash val="solid"/>
            <a:round/>
            <a:headEnd type="none" w="med" len="med"/>
            <a:tailEnd type="none" w="med" len="med"/>
          </a:ln>
          <a:effectLst/>
        </p:spPr>
      </p:cxnSp>
      <p:sp>
        <p:nvSpPr>
          <p:cNvPr id="11" name="Text Placeholder 6">
            <a:extLst>
              <a:ext uri="{FF2B5EF4-FFF2-40B4-BE49-F238E27FC236}">
                <a16:creationId xmlns:a16="http://schemas.microsoft.com/office/drawing/2014/main" xmlns="" id="{D4B43A6F-BDC7-444E-A5CB-AF3FC9602441}"/>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15" name="Text Placeholder 3">
            <a:extLst>
              <a:ext uri="{FF2B5EF4-FFF2-40B4-BE49-F238E27FC236}">
                <a16:creationId xmlns:a16="http://schemas.microsoft.com/office/drawing/2014/main" xmlns="" id="{C4500719-1FB5-754E-9D2D-4E3569C19621}"/>
              </a:ext>
            </a:extLst>
          </p:cNvPr>
          <p:cNvSpPr>
            <a:spLocks noGrp="1"/>
          </p:cNvSpPr>
          <p:nvPr>
            <p:ph type="body" sz="quarter" idx="13"/>
          </p:nvPr>
        </p:nvSpPr>
        <p:spPr>
          <a:xfrm>
            <a:off x="381000" y="2525713"/>
            <a:ext cx="7092950" cy="3722687"/>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2874308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Content with Im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A9D8FCD6-81D3-E944-AA5D-2486CAB8E347}"/>
              </a:ext>
            </a:extLst>
          </p:cNvPr>
          <p:cNvSpPr>
            <a:spLocks noGrp="1"/>
          </p:cNvSpPr>
          <p:nvPr>
            <p:ph type="body" sz="quarter" idx="10" hasCustomPrompt="1"/>
          </p:nvPr>
        </p:nvSpPr>
        <p:spPr>
          <a:xfrm>
            <a:off x="381744" y="769531"/>
            <a:ext cx="709197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or delete if not needed</a:t>
            </a:r>
          </a:p>
        </p:txBody>
      </p:sp>
      <p:sp>
        <p:nvSpPr>
          <p:cNvPr id="3" name="Title 2">
            <a:extLst>
              <a:ext uri="{FF2B5EF4-FFF2-40B4-BE49-F238E27FC236}">
                <a16:creationId xmlns:a16="http://schemas.microsoft.com/office/drawing/2014/main" xmlns="" id="{5697DE06-1D0B-3748-9339-0C0458278ABB}"/>
              </a:ext>
            </a:extLst>
          </p:cNvPr>
          <p:cNvSpPr>
            <a:spLocks noGrp="1"/>
          </p:cNvSpPr>
          <p:nvPr>
            <p:ph type="title" hasCustomPrompt="1"/>
          </p:nvPr>
        </p:nvSpPr>
        <p:spPr>
          <a:xfrm>
            <a:off x="381744" y="-12879"/>
            <a:ext cx="7091972" cy="839893"/>
          </a:xfrm>
        </p:spPr>
        <p:txBody>
          <a:bodyPr/>
          <a:lstStyle/>
          <a:p>
            <a:r>
              <a:rPr lang="en-US" dirty="0"/>
              <a:t>Click to edit master title style</a:t>
            </a:r>
          </a:p>
        </p:txBody>
      </p:sp>
      <p:cxnSp>
        <p:nvCxnSpPr>
          <p:cNvPr id="10" name="Straight Connector 9">
            <a:extLst>
              <a:ext uri="{FF2B5EF4-FFF2-40B4-BE49-F238E27FC236}">
                <a16:creationId xmlns:a16="http://schemas.microsoft.com/office/drawing/2014/main" xmlns="" id="{2C6D7CE0-5011-4647-A2E6-8A4B89D69312}"/>
              </a:ext>
            </a:extLst>
          </p:cNvPr>
          <p:cNvCxnSpPr>
            <a:cxnSpLocks/>
          </p:cNvCxnSpPr>
          <p:nvPr userDrawn="1"/>
        </p:nvCxnSpPr>
        <p:spPr bwMode="auto">
          <a:xfrm>
            <a:off x="0" y="556232"/>
            <a:ext cx="381744" cy="0"/>
          </a:xfrm>
          <a:prstGeom prst="line">
            <a:avLst/>
          </a:prstGeom>
          <a:noFill/>
          <a:ln w="25400" cap="rnd" cmpd="sng" algn="ctr">
            <a:solidFill>
              <a:schemeClr val="accent3"/>
            </a:solidFill>
            <a:prstDash val="solid"/>
            <a:round/>
            <a:headEnd type="none" w="med" len="med"/>
            <a:tailEnd type="none" w="med" len="med"/>
          </a:ln>
          <a:effectLst/>
        </p:spPr>
      </p:cxnSp>
      <p:sp>
        <p:nvSpPr>
          <p:cNvPr id="11" name="Text Placeholder 6">
            <a:extLst>
              <a:ext uri="{FF2B5EF4-FFF2-40B4-BE49-F238E27FC236}">
                <a16:creationId xmlns:a16="http://schemas.microsoft.com/office/drawing/2014/main" xmlns="" id="{D4B43A6F-BDC7-444E-A5CB-AF3FC9602441}"/>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15" name="Text Placeholder 3">
            <a:extLst>
              <a:ext uri="{FF2B5EF4-FFF2-40B4-BE49-F238E27FC236}">
                <a16:creationId xmlns:a16="http://schemas.microsoft.com/office/drawing/2014/main" xmlns="" id="{C4500719-1FB5-754E-9D2D-4E3569C19621}"/>
              </a:ext>
            </a:extLst>
          </p:cNvPr>
          <p:cNvSpPr>
            <a:spLocks noGrp="1"/>
          </p:cNvSpPr>
          <p:nvPr>
            <p:ph type="body" sz="quarter" idx="13"/>
          </p:nvPr>
        </p:nvSpPr>
        <p:spPr>
          <a:xfrm>
            <a:off x="381000" y="2525713"/>
            <a:ext cx="7092950" cy="3722687"/>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5" name="Picture Placeholder 64">
            <a:extLst>
              <a:ext uri="{FF2B5EF4-FFF2-40B4-BE49-F238E27FC236}">
                <a16:creationId xmlns:a16="http://schemas.microsoft.com/office/drawing/2014/main" xmlns="" id="{444DF21B-ED14-7247-B0AE-26A7B654D5E0}"/>
              </a:ext>
            </a:extLst>
          </p:cNvPr>
          <p:cNvSpPr>
            <a:spLocks noGrp="1"/>
          </p:cNvSpPr>
          <p:nvPr>
            <p:ph type="pic" sz="quarter" idx="14" hasCustomPrompt="1"/>
          </p:nvPr>
        </p:nvSpPr>
        <p:spPr>
          <a:xfrm>
            <a:off x="7855227" y="-12879"/>
            <a:ext cx="4336775" cy="6273979"/>
          </a:xfrm>
          <a:custGeom>
            <a:avLst/>
            <a:gdLst>
              <a:gd name="connsiteX0" fmla="*/ 0 w 4336775"/>
              <a:gd name="connsiteY0" fmla="*/ 0 h 6273979"/>
              <a:gd name="connsiteX1" fmla="*/ 4336773 w 4336775"/>
              <a:gd name="connsiteY1" fmla="*/ 0 h 6273979"/>
              <a:gd name="connsiteX2" fmla="*/ 4336773 w 4336775"/>
              <a:gd name="connsiteY2" fmla="*/ 12879 h 6273979"/>
              <a:gd name="connsiteX3" fmla="*/ 4336774 w 4336775"/>
              <a:gd name="connsiteY3" fmla="*/ 12879 h 6273979"/>
              <a:gd name="connsiteX4" fmla="*/ 4336774 w 4336775"/>
              <a:gd name="connsiteY4" fmla="*/ 281471 h 6273979"/>
              <a:gd name="connsiteX5" fmla="*/ 4336775 w 4336775"/>
              <a:gd name="connsiteY5" fmla="*/ 281473 h 6273979"/>
              <a:gd name="connsiteX6" fmla="*/ 4336775 w 4336775"/>
              <a:gd name="connsiteY6" fmla="*/ 4539973 h 6273979"/>
              <a:gd name="connsiteX7" fmla="*/ 4336774 w 4336775"/>
              <a:gd name="connsiteY7" fmla="*/ 4539974 h 6273979"/>
              <a:gd name="connsiteX8" fmla="*/ 4336774 w 4336775"/>
              <a:gd name="connsiteY8" fmla="*/ 6273979 h 6273979"/>
              <a:gd name="connsiteX9" fmla="*/ 2606279 w 4336775"/>
              <a:gd name="connsiteY9" fmla="*/ 6273979 h 6273979"/>
              <a:gd name="connsiteX10" fmla="*/ 2606278 w 4336775"/>
              <a:gd name="connsiteY10" fmla="*/ 6273979 h 6273979"/>
              <a:gd name="connsiteX11" fmla="*/ 1618516 w 4336775"/>
              <a:gd name="connsiteY11" fmla="*/ 6273979 h 6273979"/>
              <a:gd name="connsiteX12" fmla="*/ 1570424 w 4336775"/>
              <a:gd name="connsiteY12" fmla="*/ 6265390 h 6273979"/>
              <a:gd name="connsiteX13" fmla="*/ 1495316 w 4336775"/>
              <a:gd name="connsiteY13" fmla="*/ 6242254 h 6273979"/>
              <a:gd name="connsiteX14" fmla="*/ 1417900 w 4336775"/>
              <a:gd name="connsiteY14" fmla="*/ 6206908 h 6273979"/>
              <a:gd name="connsiteX15" fmla="*/ 1390976 w 4336775"/>
              <a:gd name="connsiteY15" fmla="*/ 6190182 h 6273979"/>
              <a:gd name="connsiteX16" fmla="*/ 1349903 w 4336775"/>
              <a:gd name="connsiteY16" fmla="*/ 6160917 h 6273979"/>
              <a:gd name="connsiteX17" fmla="*/ 1348600 w 4336775"/>
              <a:gd name="connsiteY17" fmla="*/ 6159731 h 6273979"/>
              <a:gd name="connsiteX18" fmla="*/ 112349 w 4336775"/>
              <a:gd name="connsiteY18" fmla="*/ 4920971 h 6273979"/>
              <a:gd name="connsiteX19" fmla="*/ 84404 w 4336775"/>
              <a:gd name="connsiteY19" fmla="*/ 4880823 h 6273979"/>
              <a:gd name="connsiteX20" fmla="*/ 47621 w 4336775"/>
              <a:gd name="connsiteY20" fmla="*/ 4811246 h 6273979"/>
              <a:gd name="connsiteX21" fmla="*/ 17822 w 4336775"/>
              <a:gd name="connsiteY21" fmla="*/ 4731401 h 6273979"/>
              <a:gd name="connsiteX22" fmla="*/ 10588 w 4336775"/>
              <a:gd name="connsiteY22" fmla="*/ 4700496 h 6273979"/>
              <a:gd name="connsiteX23" fmla="*/ 3206 w 4336775"/>
              <a:gd name="connsiteY23" fmla="*/ 4656694 h 6273979"/>
              <a:gd name="connsiteX24" fmla="*/ 3206 w 4336775"/>
              <a:gd name="connsiteY24" fmla="*/ 3840960 h 6273979"/>
              <a:gd name="connsiteX25" fmla="*/ 0 w 4336775"/>
              <a:gd name="connsiteY25" fmla="*/ 3840960 h 627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36775" h="6273979">
                <a:moveTo>
                  <a:pt x="0" y="0"/>
                </a:moveTo>
                <a:lnTo>
                  <a:pt x="4336773" y="0"/>
                </a:lnTo>
                <a:lnTo>
                  <a:pt x="4336773" y="12879"/>
                </a:lnTo>
                <a:lnTo>
                  <a:pt x="4336774" y="12879"/>
                </a:lnTo>
                <a:lnTo>
                  <a:pt x="4336774" y="281471"/>
                </a:lnTo>
                <a:lnTo>
                  <a:pt x="4336775" y="281473"/>
                </a:lnTo>
                <a:lnTo>
                  <a:pt x="4336775" y="4539973"/>
                </a:lnTo>
                <a:lnTo>
                  <a:pt x="4336774" y="4539974"/>
                </a:lnTo>
                <a:lnTo>
                  <a:pt x="4336774" y="6273979"/>
                </a:lnTo>
                <a:lnTo>
                  <a:pt x="2606279" y="6273979"/>
                </a:lnTo>
                <a:lnTo>
                  <a:pt x="2606278" y="6273979"/>
                </a:lnTo>
                <a:lnTo>
                  <a:pt x="1618516" y="6273979"/>
                </a:lnTo>
                <a:lnTo>
                  <a:pt x="1570424" y="6265390"/>
                </a:lnTo>
                <a:lnTo>
                  <a:pt x="1495316" y="6242254"/>
                </a:lnTo>
                <a:cubicBezTo>
                  <a:pt x="1468650" y="6232094"/>
                  <a:pt x="1442803" y="6220271"/>
                  <a:pt x="1417900" y="6206908"/>
                </a:cubicBezTo>
                <a:lnTo>
                  <a:pt x="1390976" y="6190182"/>
                </a:lnTo>
                <a:lnTo>
                  <a:pt x="1349903" y="6160917"/>
                </a:lnTo>
                <a:lnTo>
                  <a:pt x="1348600" y="6159731"/>
                </a:lnTo>
                <a:lnTo>
                  <a:pt x="112349" y="4920971"/>
                </a:lnTo>
                <a:lnTo>
                  <a:pt x="84404" y="4880823"/>
                </a:lnTo>
                <a:lnTo>
                  <a:pt x="47621" y="4811246"/>
                </a:lnTo>
                <a:cubicBezTo>
                  <a:pt x="35935" y="4785168"/>
                  <a:pt x="26002" y="4758494"/>
                  <a:pt x="17822" y="4731401"/>
                </a:cubicBezTo>
                <a:lnTo>
                  <a:pt x="10588" y="4700496"/>
                </a:lnTo>
                <a:lnTo>
                  <a:pt x="3206" y="4656694"/>
                </a:lnTo>
                <a:lnTo>
                  <a:pt x="3206" y="3840960"/>
                </a:lnTo>
                <a:lnTo>
                  <a:pt x="0" y="3840960"/>
                </a:lnTo>
                <a:close/>
              </a:path>
            </a:pathLst>
          </a:custGeom>
        </p:spPr>
        <p:txBody>
          <a:bodyPr wrap="square" anchor="ctr">
            <a:noAutofit/>
          </a:bodyPr>
          <a:lstStyle>
            <a:lvl1pPr marL="0" indent="0" algn="ctr">
              <a:buNone/>
              <a:defRPr/>
            </a:lvl1pPr>
          </a:lstStyle>
          <a:p>
            <a:r>
              <a:rPr lang="en-US" dirty="0"/>
              <a:t>Click to add image</a:t>
            </a:r>
          </a:p>
        </p:txBody>
      </p:sp>
    </p:spTree>
    <p:extLst>
      <p:ext uri="{BB962C8B-B14F-4D97-AF65-F5344CB8AC3E}">
        <p14:creationId xmlns:p14="http://schemas.microsoft.com/office/powerpoint/2010/main" val="196190127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Content with Callou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A9D8FCD6-81D3-E944-AA5D-2486CAB8E347}"/>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3" name="Title 2">
            <a:extLst>
              <a:ext uri="{FF2B5EF4-FFF2-40B4-BE49-F238E27FC236}">
                <a16:creationId xmlns:a16="http://schemas.microsoft.com/office/drawing/2014/main" xmlns="" id="{5697DE06-1D0B-3748-9339-0C0458278ABB}"/>
              </a:ext>
            </a:extLst>
          </p:cNvPr>
          <p:cNvSpPr>
            <a:spLocks noGrp="1"/>
          </p:cNvSpPr>
          <p:nvPr>
            <p:ph type="title" hasCustomPrompt="1"/>
          </p:nvPr>
        </p:nvSpPr>
        <p:spPr>
          <a:xfrm>
            <a:off x="381744" y="-12879"/>
            <a:ext cx="11428512" cy="839893"/>
          </a:xfrm>
        </p:spPr>
        <p:txBody>
          <a:bodyPr/>
          <a:lstStyle/>
          <a:p>
            <a:r>
              <a:rPr lang="en-US" dirty="0"/>
              <a:t>Click to edit master title style</a:t>
            </a:r>
          </a:p>
        </p:txBody>
      </p:sp>
      <p:cxnSp>
        <p:nvCxnSpPr>
          <p:cNvPr id="10" name="Straight Connector 9">
            <a:extLst>
              <a:ext uri="{FF2B5EF4-FFF2-40B4-BE49-F238E27FC236}">
                <a16:creationId xmlns:a16="http://schemas.microsoft.com/office/drawing/2014/main" xmlns="" id="{EE9F8E06-3CFB-AA4A-8C51-C77C336F3450}"/>
              </a:ext>
            </a:extLst>
          </p:cNvPr>
          <p:cNvCxnSpPr>
            <a:cxnSpLocks/>
          </p:cNvCxnSpPr>
          <p:nvPr userDrawn="1"/>
        </p:nvCxnSpPr>
        <p:spPr bwMode="auto">
          <a:xfrm>
            <a:off x="7962749" y="1371601"/>
            <a:ext cx="0" cy="4667693"/>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16" name="Text Placeholder 6">
            <a:extLst>
              <a:ext uri="{FF2B5EF4-FFF2-40B4-BE49-F238E27FC236}">
                <a16:creationId xmlns:a16="http://schemas.microsoft.com/office/drawing/2014/main" xmlns="" id="{3B69D6DF-9650-AC41-851E-6DF49587FEDA}"/>
              </a:ext>
            </a:extLst>
          </p:cNvPr>
          <p:cNvSpPr>
            <a:spLocks noGrp="1"/>
          </p:cNvSpPr>
          <p:nvPr>
            <p:ph type="body" sz="quarter" idx="13" hasCustomPrompt="1"/>
          </p:nvPr>
        </p:nvSpPr>
        <p:spPr>
          <a:xfrm>
            <a:off x="8444786" y="1371599"/>
            <a:ext cx="3365470" cy="4876801"/>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cxnSp>
        <p:nvCxnSpPr>
          <p:cNvPr id="15" name="Straight Connector 14">
            <a:extLst>
              <a:ext uri="{FF2B5EF4-FFF2-40B4-BE49-F238E27FC236}">
                <a16:creationId xmlns:a16="http://schemas.microsoft.com/office/drawing/2014/main" xmlns="" id="{911475B1-24C8-B143-8CFC-AABC7F020076}"/>
              </a:ext>
            </a:extLst>
          </p:cNvPr>
          <p:cNvCxnSpPr>
            <a:cxnSpLocks/>
          </p:cNvCxnSpPr>
          <p:nvPr userDrawn="1"/>
        </p:nvCxnSpPr>
        <p:spPr bwMode="auto">
          <a:xfrm>
            <a:off x="0" y="556232"/>
            <a:ext cx="381744" cy="0"/>
          </a:xfrm>
          <a:prstGeom prst="line">
            <a:avLst/>
          </a:prstGeom>
          <a:noFill/>
          <a:ln w="25400" cap="rnd" cmpd="sng" algn="ctr">
            <a:solidFill>
              <a:schemeClr val="accent3"/>
            </a:solidFill>
            <a:prstDash val="solid"/>
            <a:round/>
            <a:headEnd type="none" w="med" len="med"/>
            <a:tailEnd type="none" w="med" len="med"/>
          </a:ln>
          <a:effectLst/>
        </p:spPr>
      </p:cxnSp>
      <p:sp>
        <p:nvSpPr>
          <p:cNvPr id="20" name="Text Placeholder 3">
            <a:extLst>
              <a:ext uri="{FF2B5EF4-FFF2-40B4-BE49-F238E27FC236}">
                <a16:creationId xmlns:a16="http://schemas.microsoft.com/office/drawing/2014/main" xmlns="" id="{852E976C-1B5B-5044-9A2C-64357F969587}"/>
              </a:ext>
            </a:extLst>
          </p:cNvPr>
          <p:cNvSpPr>
            <a:spLocks noGrp="1"/>
          </p:cNvSpPr>
          <p:nvPr>
            <p:ph type="body" sz="quarter" idx="14"/>
          </p:nvPr>
        </p:nvSpPr>
        <p:spPr>
          <a:xfrm>
            <a:off x="381000" y="2525713"/>
            <a:ext cx="7092950" cy="3722687"/>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1" name="Text Placeholder 6">
            <a:extLst>
              <a:ext uri="{FF2B5EF4-FFF2-40B4-BE49-F238E27FC236}">
                <a16:creationId xmlns:a16="http://schemas.microsoft.com/office/drawing/2014/main" xmlns="" id="{005A57B8-EF8F-7048-A560-24CEC0BC38F2}"/>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Tree>
    <p:extLst>
      <p:ext uri="{BB962C8B-B14F-4D97-AF65-F5344CB8AC3E}">
        <p14:creationId xmlns:p14="http://schemas.microsoft.com/office/powerpoint/2010/main" val="189198479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Content with Call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A9D8FCD6-81D3-E944-AA5D-2486CAB8E347}"/>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3" name="Title 2">
            <a:extLst>
              <a:ext uri="{FF2B5EF4-FFF2-40B4-BE49-F238E27FC236}">
                <a16:creationId xmlns:a16="http://schemas.microsoft.com/office/drawing/2014/main" xmlns="" id="{5697DE06-1D0B-3748-9339-0C0458278ABB}"/>
              </a:ext>
            </a:extLst>
          </p:cNvPr>
          <p:cNvSpPr>
            <a:spLocks noGrp="1"/>
          </p:cNvSpPr>
          <p:nvPr>
            <p:ph type="title" hasCustomPrompt="1"/>
          </p:nvPr>
        </p:nvSpPr>
        <p:spPr>
          <a:xfrm>
            <a:off x="381744" y="-12879"/>
            <a:ext cx="11428512" cy="839893"/>
          </a:xfrm>
        </p:spPr>
        <p:txBody>
          <a:bodyPr/>
          <a:lstStyle/>
          <a:p>
            <a:r>
              <a:rPr lang="en-US" dirty="0"/>
              <a:t>Click to edit master title style</a:t>
            </a:r>
          </a:p>
        </p:txBody>
      </p:sp>
      <p:cxnSp>
        <p:nvCxnSpPr>
          <p:cNvPr id="10" name="Straight Connector 9">
            <a:extLst>
              <a:ext uri="{FF2B5EF4-FFF2-40B4-BE49-F238E27FC236}">
                <a16:creationId xmlns:a16="http://schemas.microsoft.com/office/drawing/2014/main" xmlns="" id="{EE9F8E06-3CFB-AA4A-8C51-C77C336F3450}"/>
              </a:ext>
            </a:extLst>
          </p:cNvPr>
          <p:cNvCxnSpPr>
            <a:cxnSpLocks/>
          </p:cNvCxnSpPr>
          <p:nvPr userDrawn="1"/>
        </p:nvCxnSpPr>
        <p:spPr bwMode="auto">
          <a:xfrm rot="5400000">
            <a:off x="6096000" y="2800348"/>
            <a:ext cx="0" cy="4667693"/>
          </a:xfrm>
          <a:prstGeom prst="line">
            <a:avLst/>
          </a:prstGeom>
          <a:noFill/>
          <a:ln w="25400" cap="rnd" cmpd="sng" algn="ctr">
            <a:solidFill>
              <a:schemeClr val="bg1">
                <a:lumMod val="85000"/>
              </a:schemeClr>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xmlns="" id="{911475B1-24C8-B143-8CFC-AABC7F020076}"/>
              </a:ext>
            </a:extLst>
          </p:cNvPr>
          <p:cNvCxnSpPr>
            <a:cxnSpLocks/>
          </p:cNvCxnSpPr>
          <p:nvPr userDrawn="1"/>
        </p:nvCxnSpPr>
        <p:spPr bwMode="auto">
          <a:xfrm>
            <a:off x="0" y="556232"/>
            <a:ext cx="381744" cy="0"/>
          </a:xfrm>
          <a:prstGeom prst="line">
            <a:avLst/>
          </a:prstGeom>
          <a:noFill/>
          <a:ln w="25400" cap="rnd" cmpd="sng" algn="ctr">
            <a:solidFill>
              <a:schemeClr val="accent3"/>
            </a:solidFill>
            <a:prstDash val="solid"/>
            <a:round/>
            <a:headEnd type="none" w="med" len="med"/>
            <a:tailEnd type="none" w="med" len="med"/>
          </a:ln>
          <a:effectLst/>
        </p:spPr>
      </p:cxnSp>
      <p:sp>
        <p:nvSpPr>
          <p:cNvPr id="22" name="Text Placeholder 3">
            <a:extLst>
              <a:ext uri="{FF2B5EF4-FFF2-40B4-BE49-F238E27FC236}">
                <a16:creationId xmlns:a16="http://schemas.microsoft.com/office/drawing/2014/main" xmlns="" id="{7D5C4CE9-412E-7E46-8F3B-6BB58AAC285C}"/>
              </a:ext>
            </a:extLst>
          </p:cNvPr>
          <p:cNvSpPr>
            <a:spLocks noGrp="1"/>
          </p:cNvSpPr>
          <p:nvPr>
            <p:ph type="body" sz="quarter" idx="14"/>
          </p:nvPr>
        </p:nvSpPr>
        <p:spPr>
          <a:xfrm>
            <a:off x="380999" y="1404883"/>
            <a:ext cx="3456432" cy="3395717"/>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3" name="Text Placeholder 3">
            <a:extLst>
              <a:ext uri="{FF2B5EF4-FFF2-40B4-BE49-F238E27FC236}">
                <a16:creationId xmlns:a16="http://schemas.microsoft.com/office/drawing/2014/main" xmlns="" id="{AE58B1B8-D8BD-8642-8DD3-3DD92EEAE8BD}"/>
              </a:ext>
            </a:extLst>
          </p:cNvPr>
          <p:cNvSpPr>
            <a:spLocks noGrp="1"/>
          </p:cNvSpPr>
          <p:nvPr>
            <p:ph type="body" sz="quarter" idx="15"/>
          </p:nvPr>
        </p:nvSpPr>
        <p:spPr>
          <a:xfrm>
            <a:off x="4367784" y="1404883"/>
            <a:ext cx="3456432" cy="3395717"/>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4" name="Text Placeholder 3">
            <a:extLst>
              <a:ext uri="{FF2B5EF4-FFF2-40B4-BE49-F238E27FC236}">
                <a16:creationId xmlns:a16="http://schemas.microsoft.com/office/drawing/2014/main" xmlns="" id="{E1BB14E3-FB05-F940-8B05-2DBB29582496}"/>
              </a:ext>
            </a:extLst>
          </p:cNvPr>
          <p:cNvSpPr>
            <a:spLocks noGrp="1"/>
          </p:cNvSpPr>
          <p:nvPr>
            <p:ph type="body" sz="quarter" idx="16"/>
          </p:nvPr>
        </p:nvSpPr>
        <p:spPr>
          <a:xfrm>
            <a:off x="8336281" y="1404883"/>
            <a:ext cx="3456432" cy="3395717"/>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5" name="Text Placeholder 6">
            <a:extLst>
              <a:ext uri="{FF2B5EF4-FFF2-40B4-BE49-F238E27FC236}">
                <a16:creationId xmlns:a16="http://schemas.microsoft.com/office/drawing/2014/main" xmlns="" id="{30FA4FAD-5792-2649-92D5-2A689010F283}"/>
              </a:ext>
            </a:extLst>
          </p:cNvPr>
          <p:cNvSpPr>
            <a:spLocks noGrp="1"/>
          </p:cNvSpPr>
          <p:nvPr>
            <p:ph type="body" sz="quarter" idx="13" hasCustomPrompt="1"/>
          </p:nvPr>
        </p:nvSpPr>
        <p:spPr>
          <a:xfrm>
            <a:off x="1518493" y="5438886"/>
            <a:ext cx="9154270" cy="519112"/>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spTree>
    <p:extLst>
      <p:ext uri="{BB962C8B-B14F-4D97-AF65-F5344CB8AC3E}">
        <p14:creationId xmlns:p14="http://schemas.microsoft.com/office/powerpoint/2010/main" val="159896785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Slide Imag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xmlns="" id="{2C3A5495-C57E-274B-BD5C-F01102BECB2D}"/>
              </a:ext>
            </a:extLst>
          </p:cNvPr>
          <p:cNvSpPr>
            <a:spLocks noGrp="1"/>
          </p:cNvSpPr>
          <p:nvPr>
            <p:ph type="pic" sz="quarter" idx="10" hasCustomPrompt="1"/>
          </p:nvPr>
        </p:nvSpPr>
        <p:spPr>
          <a:xfrm>
            <a:off x="0" y="0"/>
            <a:ext cx="12192000" cy="6248400"/>
          </a:xfrm>
          <a:prstGeom prst="rect">
            <a:avLst/>
          </a:prstGeom>
        </p:spPr>
        <p:txBody>
          <a:bodyPr anchor="ctr"/>
          <a:lstStyle>
            <a:lvl1pPr marL="0" indent="0" algn="ctr">
              <a:buNone/>
              <a:defRPr/>
            </a:lvl1pPr>
          </a:lstStyle>
          <a:p>
            <a:r>
              <a:rPr lang="en-US"/>
              <a:t>Click to add image</a:t>
            </a:r>
          </a:p>
        </p:txBody>
      </p:sp>
    </p:spTree>
    <p:extLst>
      <p:ext uri="{BB962C8B-B14F-4D97-AF65-F5344CB8AC3E}">
        <p14:creationId xmlns:p14="http://schemas.microsoft.com/office/powerpoint/2010/main" val="659885302"/>
      </p:ext>
    </p:extLst>
  </p:cSld>
  <p:clrMapOvr>
    <a:masterClrMapping/>
  </p:clrMapOvr>
  <p:transition spd="med"/>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theme" Target="../theme/theme2.xml"/><Relationship Id="rId2" Type="http://schemas.openxmlformats.org/officeDocument/2006/relationships/slideLayout" Target="../slideLayouts/slideLayout3.xml"/><Relationship Id="rId16" Type="http://schemas.openxmlformats.org/officeDocument/2006/relationships/slideLayout" Target="../slideLayouts/slideLayout17.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xmlns="" id="{950BC4B0-9641-6246-9976-509176792B2B}"/>
              </a:ext>
            </a:extLst>
          </p:cNvPr>
          <p:cNvSpPr>
            <a:spLocks noGrp="1"/>
          </p:cNvSpPr>
          <p:nvPr>
            <p:ph type="title"/>
          </p:nvPr>
        </p:nvSpPr>
        <p:spPr>
          <a:xfrm>
            <a:off x="381744" y="0"/>
            <a:ext cx="11428512" cy="839893"/>
          </a:xfrm>
          <a:prstGeom prst="rect">
            <a:avLst/>
          </a:prstGeom>
        </p:spPr>
        <p:txBody>
          <a:bodyPr vert="horz" lIns="91440" tIns="45720" rIns="91440" bIns="45720" rtlCol="0" anchor="b">
            <a:normAutofit/>
          </a:bodyPr>
          <a:lstStyle/>
          <a:p>
            <a:r>
              <a:rPr lang="en-US" dirty="0"/>
              <a:t>Click to edit master title</a:t>
            </a:r>
          </a:p>
        </p:txBody>
      </p:sp>
    </p:spTree>
    <p:extLst>
      <p:ext uri="{BB962C8B-B14F-4D97-AF65-F5344CB8AC3E}">
        <p14:creationId xmlns:p14="http://schemas.microsoft.com/office/powerpoint/2010/main" val="3887110837"/>
      </p:ext>
    </p:extLst>
  </p:cSld>
  <p:clrMap bg1="lt1" tx1="dk1" bg2="lt2" tx2="dk2" accent1="accent1" accent2="accent2" accent3="accent3" accent4="accent4" accent5="accent5" accent6="accent6" hlink="hlink" folHlink="folHlink"/>
  <p:sldLayoutIdLst>
    <p:sldLayoutId id="2147483894" r:id="rId1"/>
  </p:sldLayoutIdLst>
  <p:transition spd="med"/>
  <p:timing>
    <p:tnLst>
      <p:par>
        <p:cTn id="1" dur="indefinite" restart="never" nodeType="tmRoot"/>
      </p:par>
    </p:tnLst>
  </p:timing>
  <p:txStyles>
    <p:titleStyle>
      <a:lvl1pPr marL="0" indent="0" algn="l" rtl="0" eaLnBrk="1" fontAlgn="base" hangingPunct="1">
        <a:lnSpc>
          <a:spcPts val="3999"/>
        </a:lnSpc>
        <a:spcBef>
          <a:spcPct val="0"/>
        </a:spcBef>
        <a:spcAft>
          <a:spcPct val="0"/>
        </a:spcAft>
        <a:buFont typeface="Arial" panose="020B0604020202020204" pitchFamily="34" charset="0"/>
        <a:buNone/>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53D59C5-CE39-B646-A19E-D4441B9BA352}"/>
              </a:ext>
            </a:extLst>
          </p:cNvPr>
          <p:cNvPicPr>
            <a:picLocks noChangeAspect="1"/>
          </p:cNvPicPr>
          <p:nvPr userDrawn="1"/>
        </p:nvPicPr>
        <p:blipFill>
          <a:blip r:embed="rId18"/>
          <a:stretch>
            <a:fillRect/>
          </a:stretch>
        </p:blipFill>
        <p:spPr>
          <a:xfrm>
            <a:off x="155049" y="6402278"/>
            <a:ext cx="1280160" cy="296474"/>
          </a:xfrm>
          <a:prstGeom prst="rect">
            <a:avLst/>
          </a:prstGeom>
        </p:spPr>
      </p:pic>
      <p:sp>
        <p:nvSpPr>
          <p:cNvPr id="5" name="Rectangle 4">
            <a:extLst>
              <a:ext uri="{FF2B5EF4-FFF2-40B4-BE49-F238E27FC236}">
                <a16:creationId xmlns:a16="http://schemas.microsoft.com/office/drawing/2014/main" xmlns="" id="{6CD08CC1-AC11-8C4E-B595-A8E41BCF7D64}"/>
              </a:ext>
            </a:extLst>
          </p:cNvPr>
          <p:cNvSpPr>
            <a:spLocks noChangeArrowheads="1"/>
          </p:cNvSpPr>
          <p:nvPr userDrawn="1"/>
        </p:nvSpPr>
        <p:spPr bwMode="auto">
          <a:xfrm>
            <a:off x="6215865" y="6495952"/>
            <a:ext cx="5355651"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smtClean="0">
                <a:solidFill>
                  <a:schemeClr val="tx2"/>
                </a:solidFill>
                <a:latin typeface="+mj-lt"/>
                <a:ea typeface="Arial Unicode MS" charset="0"/>
                <a:cs typeface="Arial" panose="020B0604020202020204" pitchFamily="34" charset="0"/>
              </a:rPr>
              <a:t>INTERNAL – FOR</a:t>
            </a:r>
            <a:r>
              <a:rPr lang="en-US" sz="700" kern="0" spc="27" baseline="0" dirty="0" smtClean="0">
                <a:solidFill>
                  <a:schemeClr val="tx2"/>
                </a:solidFill>
                <a:latin typeface="+mj-lt"/>
                <a:ea typeface="Arial Unicode MS" charset="0"/>
                <a:cs typeface="Arial" panose="020B0604020202020204" pitchFamily="34" charset="0"/>
              </a:rPr>
              <a:t> ROCKWELL AUTOMATION AND DISTRIBUTORS</a:t>
            </a:r>
            <a:r>
              <a:rPr lang="en-US" sz="700" kern="0" spc="27" dirty="0" smtClean="0">
                <a:solidFill>
                  <a:schemeClr val="tx2"/>
                </a:solidFill>
                <a:latin typeface="+mj-lt"/>
                <a:ea typeface="Arial Unicode MS" charset="0"/>
                <a:cs typeface="Arial" panose="020B0604020202020204" pitchFamily="34" charset="0"/>
              </a:rPr>
              <a:t> </a:t>
            </a:r>
            <a:r>
              <a:rPr lang="en-US" sz="700" kern="0" spc="27" dirty="0">
                <a:solidFill>
                  <a:schemeClr val="tx2"/>
                </a:solidFill>
                <a:latin typeface="+mj-lt"/>
                <a:ea typeface="Arial Unicode MS" charset="0"/>
                <a:cs typeface="Arial" panose="020B0604020202020204" pitchFamily="34" charset="0"/>
              </a:rPr>
              <a:t>| Copyright ©2019 Rockwell Automation, Inc. </a:t>
            </a:r>
          </a:p>
        </p:txBody>
      </p:sp>
      <p:sp>
        <p:nvSpPr>
          <p:cNvPr id="6" name="Rectangle 5">
            <a:extLst>
              <a:ext uri="{FF2B5EF4-FFF2-40B4-BE49-F238E27FC236}">
                <a16:creationId xmlns:a16="http://schemas.microsoft.com/office/drawing/2014/main" xmlns="" id="{1E1AC9DC-3103-B54E-8108-A1E9A0B65B42}"/>
              </a:ext>
            </a:extLst>
          </p:cNvPr>
          <p:cNvSpPr>
            <a:spLocks noChangeArrowheads="1"/>
          </p:cNvSpPr>
          <p:nvPr userDrawn="1"/>
        </p:nvSpPr>
        <p:spPr bwMode="auto">
          <a:xfrm>
            <a:off x="11298512" y="6472869"/>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kern="0" spc="27" smtClean="0">
                <a:solidFill>
                  <a:schemeClr val="tx1">
                    <a:lumMod val="65000"/>
                    <a:lumOff val="35000"/>
                  </a:schemeClr>
                </a:solidFill>
                <a:latin typeface="+mj-lt"/>
                <a:ea typeface="Arial Unicode MS" charset="0"/>
                <a:cs typeface="Arial" panose="020B0604020202020204" pitchFamily="34" charset="0"/>
              </a:rPr>
              <a:pPr algn="r" eaLnBrk="0" hangingPunct="0">
                <a:lnSpc>
                  <a:spcPct val="100000"/>
                </a:lnSpc>
                <a:defRPr/>
              </a:pPr>
              <a:t>‹#›</a:t>
            </a:fld>
            <a:endParaRPr lang="en-US" sz="1000" kern="0" spc="27" dirty="0">
              <a:solidFill>
                <a:schemeClr val="tx1">
                  <a:lumMod val="65000"/>
                  <a:lumOff val="35000"/>
                </a:schemeClr>
              </a:solidFill>
              <a:latin typeface="+mj-lt"/>
              <a:ea typeface="Arial Unicode MS" charset="0"/>
              <a:cs typeface="Arial" panose="020B0604020202020204" pitchFamily="34" charset="0"/>
            </a:endParaRPr>
          </a:p>
        </p:txBody>
      </p:sp>
      <p:cxnSp>
        <p:nvCxnSpPr>
          <p:cNvPr id="7" name="Straight Connector 6">
            <a:extLst>
              <a:ext uri="{FF2B5EF4-FFF2-40B4-BE49-F238E27FC236}">
                <a16:creationId xmlns:a16="http://schemas.microsoft.com/office/drawing/2014/main" xmlns="" id="{099DD7E3-0828-304A-96F3-96393DED100D}"/>
              </a:ext>
            </a:extLst>
          </p:cNvPr>
          <p:cNvCxnSpPr>
            <a:cxnSpLocks/>
          </p:cNvCxnSpPr>
          <p:nvPr userDrawn="1"/>
        </p:nvCxnSpPr>
        <p:spPr bwMode="auto">
          <a:xfrm>
            <a:off x="11916221" y="6581511"/>
            <a:ext cx="275779" cy="0"/>
          </a:xfrm>
          <a:prstGeom prst="line">
            <a:avLst/>
          </a:prstGeom>
          <a:noFill/>
          <a:ln w="25400" cap="rnd" cmpd="sng" algn="ctr">
            <a:solidFill>
              <a:schemeClr val="accent3"/>
            </a:solidFill>
            <a:prstDash val="solid"/>
            <a:round/>
            <a:headEnd type="none" w="med" len="med"/>
            <a:tailEnd type="none" w="med" len="med"/>
          </a:ln>
          <a:effectLst/>
        </p:spPr>
      </p:cxnSp>
      <p:sp>
        <p:nvSpPr>
          <p:cNvPr id="8" name="Title Placeholder 1">
            <a:extLst>
              <a:ext uri="{FF2B5EF4-FFF2-40B4-BE49-F238E27FC236}">
                <a16:creationId xmlns:a16="http://schemas.microsoft.com/office/drawing/2014/main" xmlns="" id="{3DC8961D-1A3D-954E-A5F6-85ED4C3F07AD}"/>
              </a:ext>
            </a:extLst>
          </p:cNvPr>
          <p:cNvSpPr>
            <a:spLocks noGrp="1"/>
          </p:cNvSpPr>
          <p:nvPr>
            <p:ph type="title"/>
          </p:nvPr>
        </p:nvSpPr>
        <p:spPr>
          <a:xfrm>
            <a:off x="381744" y="0"/>
            <a:ext cx="11428512" cy="839893"/>
          </a:xfrm>
          <a:prstGeom prst="rect">
            <a:avLst/>
          </a:prstGeom>
        </p:spPr>
        <p:txBody>
          <a:bodyPr vert="horz" lIns="91440" tIns="45720" rIns="91440" bIns="45720" rtlCol="0" anchor="b">
            <a:normAutofit/>
          </a:bodyPr>
          <a:lstStyle/>
          <a:p>
            <a:r>
              <a:rPr lang="en-US" dirty="0"/>
              <a:t>Click to edit master title</a:t>
            </a:r>
          </a:p>
        </p:txBody>
      </p:sp>
    </p:spTree>
    <p:extLst>
      <p:ext uri="{BB962C8B-B14F-4D97-AF65-F5344CB8AC3E}">
        <p14:creationId xmlns:p14="http://schemas.microsoft.com/office/powerpoint/2010/main" val="2159891949"/>
      </p:ext>
    </p:extLst>
  </p:cSld>
  <p:clrMap bg1="lt1" tx1="dk1" bg2="lt2" tx2="dk2" accent1="accent1" accent2="accent2" accent3="accent3" accent4="accent4" accent5="accent5" accent6="accent6" hlink="hlink" folHlink="folHlink"/>
  <p:sldLayoutIdLst>
    <p:sldLayoutId id="2147483956" r:id="rId1"/>
    <p:sldLayoutId id="2147483911" r:id="rId2"/>
    <p:sldLayoutId id="2147483892" r:id="rId3"/>
    <p:sldLayoutId id="2147483904" r:id="rId4"/>
    <p:sldLayoutId id="2147483952" r:id="rId5"/>
    <p:sldLayoutId id="2147483929" r:id="rId6"/>
    <p:sldLayoutId id="2147483950" r:id="rId7"/>
    <p:sldLayoutId id="2147483947" r:id="rId8"/>
    <p:sldLayoutId id="2147483948" r:id="rId9"/>
    <p:sldLayoutId id="2147483928" r:id="rId10"/>
    <p:sldLayoutId id="2147483886" r:id="rId11"/>
    <p:sldLayoutId id="2147483957" r:id="rId12"/>
    <p:sldLayoutId id="2147483958" r:id="rId13"/>
    <p:sldLayoutId id="2147483959" r:id="rId14"/>
    <p:sldLayoutId id="2147483960" r:id="rId15"/>
    <p:sldLayoutId id="2147483961" r:id="rId16"/>
  </p:sldLayoutIdLst>
  <p:transition spd="med"/>
  <p:timing>
    <p:tnLst>
      <p:par>
        <p:cTn id="1" dur="indefinite" restart="never" nodeType="tmRoot"/>
      </p:par>
    </p:tnLst>
  </p:timing>
  <p:txStyles>
    <p:title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53D59C5-CE39-B646-A19E-D4441B9BA352}"/>
              </a:ext>
            </a:extLst>
          </p:cNvPr>
          <p:cNvPicPr>
            <a:picLocks noChangeAspect="1"/>
          </p:cNvPicPr>
          <p:nvPr userDrawn="1"/>
        </p:nvPicPr>
        <p:blipFill>
          <a:blip r:embed="rId10"/>
          <a:stretch>
            <a:fillRect/>
          </a:stretch>
        </p:blipFill>
        <p:spPr>
          <a:xfrm>
            <a:off x="155049" y="6406752"/>
            <a:ext cx="1359071" cy="314749"/>
          </a:xfrm>
          <a:prstGeom prst="rect">
            <a:avLst/>
          </a:prstGeom>
        </p:spPr>
      </p:pic>
      <p:sp>
        <p:nvSpPr>
          <p:cNvPr id="7" name="Rectangle 6">
            <a:extLst>
              <a:ext uri="{FF2B5EF4-FFF2-40B4-BE49-F238E27FC236}">
                <a16:creationId xmlns:a16="http://schemas.microsoft.com/office/drawing/2014/main" xmlns="" id="{36A1092E-BC34-164A-A12E-E0826D84EC18}"/>
              </a:ext>
            </a:extLst>
          </p:cNvPr>
          <p:cNvSpPr>
            <a:spLocks noChangeArrowheads="1"/>
          </p:cNvSpPr>
          <p:nvPr userDrawn="1"/>
        </p:nvSpPr>
        <p:spPr bwMode="auto">
          <a:xfrm>
            <a:off x="8622750" y="6495952"/>
            <a:ext cx="2948766"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tx2"/>
                </a:solidFill>
                <a:latin typeface="+mj-lt"/>
                <a:ea typeface="Arial Unicode MS" charset="0"/>
                <a:cs typeface="Arial" panose="020B0604020202020204" pitchFamily="34" charset="0"/>
              </a:rPr>
              <a:t>INTERNAL | Copyright ©2019 Rockwell Automation, Inc. </a:t>
            </a:r>
          </a:p>
        </p:txBody>
      </p:sp>
      <p:sp>
        <p:nvSpPr>
          <p:cNvPr id="9" name="Rectangle 8">
            <a:extLst>
              <a:ext uri="{FF2B5EF4-FFF2-40B4-BE49-F238E27FC236}">
                <a16:creationId xmlns:a16="http://schemas.microsoft.com/office/drawing/2014/main" xmlns="" id="{7C51FA15-EAEF-5246-8B7E-AB73B9FFB416}"/>
              </a:ext>
            </a:extLst>
          </p:cNvPr>
          <p:cNvSpPr>
            <a:spLocks noChangeArrowheads="1"/>
          </p:cNvSpPr>
          <p:nvPr userDrawn="1"/>
        </p:nvSpPr>
        <p:spPr bwMode="auto">
          <a:xfrm>
            <a:off x="11298512" y="6472869"/>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kern="0" spc="27" smtClean="0">
                <a:solidFill>
                  <a:schemeClr val="tx1">
                    <a:lumMod val="65000"/>
                    <a:lumOff val="35000"/>
                  </a:schemeClr>
                </a:solidFill>
                <a:latin typeface="+mj-lt"/>
                <a:ea typeface="Arial Unicode MS" charset="0"/>
                <a:cs typeface="Arial" panose="020B0604020202020204" pitchFamily="34" charset="0"/>
              </a:rPr>
              <a:pPr algn="r" eaLnBrk="0" hangingPunct="0">
                <a:lnSpc>
                  <a:spcPct val="100000"/>
                </a:lnSpc>
                <a:defRPr/>
              </a:pPr>
              <a:t>‹#›</a:t>
            </a:fld>
            <a:endParaRPr lang="en-US" sz="1000" kern="0" spc="27" dirty="0">
              <a:solidFill>
                <a:schemeClr val="tx1">
                  <a:lumMod val="65000"/>
                  <a:lumOff val="35000"/>
                </a:schemeClr>
              </a:solidFill>
              <a:latin typeface="+mj-lt"/>
              <a:ea typeface="Arial Unicode MS" charset="0"/>
              <a:cs typeface="Arial" panose="020B0604020202020204" pitchFamily="34" charset="0"/>
            </a:endParaRPr>
          </a:p>
        </p:txBody>
      </p:sp>
      <p:cxnSp>
        <p:nvCxnSpPr>
          <p:cNvPr id="10" name="Straight Connector 9">
            <a:extLst>
              <a:ext uri="{FF2B5EF4-FFF2-40B4-BE49-F238E27FC236}">
                <a16:creationId xmlns:a16="http://schemas.microsoft.com/office/drawing/2014/main" xmlns="" id="{372BE490-46FD-1F48-B94F-A3EDE0D93D7E}"/>
              </a:ext>
            </a:extLst>
          </p:cNvPr>
          <p:cNvCxnSpPr>
            <a:cxnSpLocks/>
          </p:cNvCxnSpPr>
          <p:nvPr userDrawn="1"/>
        </p:nvCxnSpPr>
        <p:spPr bwMode="auto">
          <a:xfrm>
            <a:off x="11916221" y="6581511"/>
            <a:ext cx="275779" cy="0"/>
          </a:xfrm>
          <a:prstGeom prst="line">
            <a:avLst/>
          </a:prstGeom>
          <a:noFill/>
          <a:ln w="25400" cap="rnd" cmpd="sng" algn="ctr">
            <a:solidFill>
              <a:schemeClr val="accent3"/>
            </a:solidFill>
            <a:prstDash val="solid"/>
            <a:round/>
            <a:headEnd type="none" w="med" len="med"/>
            <a:tailEnd type="none" w="med" len="med"/>
          </a:ln>
          <a:effectLst/>
        </p:spPr>
      </p:cxnSp>
    </p:spTree>
    <p:extLst>
      <p:ext uri="{BB962C8B-B14F-4D97-AF65-F5344CB8AC3E}">
        <p14:creationId xmlns:p14="http://schemas.microsoft.com/office/powerpoint/2010/main" val="2217609926"/>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846" r:id="rId3"/>
    <p:sldLayoutId id="2147483932" r:id="rId4"/>
    <p:sldLayoutId id="2147483933" r:id="rId5"/>
    <p:sldLayoutId id="2147483934" r:id="rId6"/>
    <p:sldLayoutId id="2147483935" r:id="rId7"/>
    <p:sldLayoutId id="2147483936" r:id="rId8"/>
  </p:sldLayoutIdLst>
  <p:transition spd="med"/>
  <p:txStyles>
    <p:titleStyle>
      <a:lvl1pPr algn="l" rtl="0" eaLnBrk="1" fontAlgn="base" hangingPunct="1">
        <a:lnSpc>
          <a:spcPts val="3999"/>
        </a:lnSpc>
        <a:spcBef>
          <a:spcPct val="0"/>
        </a:spcBef>
        <a:spcAft>
          <a:spcPct val="0"/>
        </a:spcAft>
        <a:defRPr sz="3199">
          <a:solidFill>
            <a:schemeClr val="accent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F2EB284-698D-FA40-ABC9-AD59C55B3804}"/>
              </a:ext>
            </a:extLst>
          </p:cNvPr>
          <p:cNvPicPr>
            <a:picLocks noChangeAspect="1"/>
          </p:cNvPicPr>
          <p:nvPr userDrawn="1"/>
        </p:nvPicPr>
        <p:blipFill>
          <a:blip r:embed="rId4"/>
          <a:stretch>
            <a:fillRect/>
          </a:stretch>
        </p:blipFill>
        <p:spPr>
          <a:xfrm>
            <a:off x="155049" y="6406752"/>
            <a:ext cx="1359071" cy="314749"/>
          </a:xfrm>
          <a:prstGeom prst="rect">
            <a:avLst/>
          </a:prstGeom>
        </p:spPr>
      </p:pic>
      <p:sp>
        <p:nvSpPr>
          <p:cNvPr id="11" name="Rectangle 10">
            <a:extLst>
              <a:ext uri="{FF2B5EF4-FFF2-40B4-BE49-F238E27FC236}">
                <a16:creationId xmlns:a16="http://schemas.microsoft.com/office/drawing/2014/main" xmlns="" id="{22261CEE-42C0-BA41-AD40-1E1129DB6A57}"/>
              </a:ext>
            </a:extLst>
          </p:cNvPr>
          <p:cNvSpPr>
            <a:spLocks noChangeArrowheads="1"/>
          </p:cNvSpPr>
          <p:nvPr userDrawn="1"/>
        </p:nvSpPr>
        <p:spPr bwMode="auto">
          <a:xfrm>
            <a:off x="8622750" y="6495952"/>
            <a:ext cx="2948766"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tx2"/>
                </a:solidFill>
                <a:latin typeface="+mj-lt"/>
                <a:ea typeface="Arial Unicode MS" charset="0"/>
                <a:cs typeface="Arial" panose="020B0604020202020204" pitchFamily="34" charset="0"/>
              </a:rPr>
              <a:t>INTERNAL | Copyright ©2019 Rockwell Automation, Inc. </a:t>
            </a:r>
          </a:p>
        </p:txBody>
      </p:sp>
      <p:sp>
        <p:nvSpPr>
          <p:cNvPr id="12" name="Rectangle 11">
            <a:extLst>
              <a:ext uri="{FF2B5EF4-FFF2-40B4-BE49-F238E27FC236}">
                <a16:creationId xmlns:a16="http://schemas.microsoft.com/office/drawing/2014/main" xmlns="" id="{45853ABA-C46F-8640-BDE2-523456189B5B}"/>
              </a:ext>
            </a:extLst>
          </p:cNvPr>
          <p:cNvSpPr>
            <a:spLocks noChangeArrowheads="1"/>
          </p:cNvSpPr>
          <p:nvPr userDrawn="1"/>
        </p:nvSpPr>
        <p:spPr bwMode="auto">
          <a:xfrm>
            <a:off x="11298512" y="6472869"/>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kern="0" spc="27" smtClean="0">
                <a:solidFill>
                  <a:schemeClr val="tx1">
                    <a:lumMod val="65000"/>
                    <a:lumOff val="35000"/>
                  </a:schemeClr>
                </a:solidFill>
                <a:latin typeface="+mj-lt"/>
                <a:ea typeface="Arial Unicode MS" charset="0"/>
                <a:cs typeface="Arial" panose="020B0604020202020204" pitchFamily="34" charset="0"/>
              </a:rPr>
              <a:pPr algn="r" eaLnBrk="0" hangingPunct="0">
                <a:lnSpc>
                  <a:spcPct val="100000"/>
                </a:lnSpc>
                <a:defRPr/>
              </a:pPr>
              <a:t>‹#›</a:t>
            </a:fld>
            <a:endParaRPr lang="en-US" sz="1000" kern="0" spc="27" dirty="0">
              <a:solidFill>
                <a:schemeClr val="tx1">
                  <a:lumMod val="65000"/>
                  <a:lumOff val="35000"/>
                </a:schemeClr>
              </a:solidFill>
              <a:latin typeface="+mj-lt"/>
              <a:ea typeface="Arial Unicode MS" charset="0"/>
              <a:cs typeface="Arial" panose="020B0604020202020204" pitchFamily="34" charset="0"/>
            </a:endParaRPr>
          </a:p>
        </p:txBody>
      </p:sp>
      <p:cxnSp>
        <p:nvCxnSpPr>
          <p:cNvPr id="13" name="Straight Connector 12">
            <a:extLst>
              <a:ext uri="{FF2B5EF4-FFF2-40B4-BE49-F238E27FC236}">
                <a16:creationId xmlns:a16="http://schemas.microsoft.com/office/drawing/2014/main" xmlns="" id="{914ED197-709C-974C-8732-EFCB78ECD39A}"/>
              </a:ext>
            </a:extLst>
          </p:cNvPr>
          <p:cNvCxnSpPr>
            <a:cxnSpLocks/>
          </p:cNvCxnSpPr>
          <p:nvPr userDrawn="1"/>
        </p:nvCxnSpPr>
        <p:spPr bwMode="auto">
          <a:xfrm>
            <a:off x="11916221" y="6581511"/>
            <a:ext cx="275779" cy="0"/>
          </a:xfrm>
          <a:prstGeom prst="line">
            <a:avLst/>
          </a:prstGeom>
          <a:noFill/>
          <a:ln w="25400" cap="rnd" cmpd="sng" algn="ctr">
            <a:solidFill>
              <a:schemeClr val="accent3"/>
            </a:solidFill>
            <a:prstDash val="solid"/>
            <a:round/>
            <a:headEnd type="none" w="med" len="med"/>
            <a:tailEnd type="none" w="med" len="med"/>
          </a:ln>
          <a:effectLst/>
        </p:spPr>
      </p:cxnSp>
    </p:spTree>
    <p:extLst>
      <p:ext uri="{BB962C8B-B14F-4D97-AF65-F5344CB8AC3E}">
        <p14:creationId xmlns:p14="http://schemas.microsoft.com/office/powerpoint/2010/main" val="683184866"/>
      </p:ext>
    </p:extLst>
  </p:cSld>
  <p:clrMap bg1="lt1" tx1="dk1" bg2="lt2" tx2="dk2" accent1="accent1" accent2="accent2" accent3="accent3" accent4="accent4" accent5="accent5" accent6="accent6" hlink="hlink" folHlink="folHlink"/>
  <p:sldLayoutIdLst>
    <p:sldLayoutId id="2147483954" r:id="rId1"/>
    <p:sldLayoutId id="2147483955" r:id="rId2"/>
  </p:sldLayoutIdLst>
  <p:transition spd="med"/>
  <p:txStyles>
    <p:titleStyle>
      <a:lvl1pPr algn="l" rtl="0" eaLnBrk="1" fontAlgn="base" hangingPunct="1">
        <a:lnSpc>
          <a:spcPts val="3999"/>
        </a:lnSpc>
        <a:spcBef>
          <a:spcPct val="0"/>
        </a:spcBef>
        <a:spcAft>
          <a:spcPct val="0"/>
        </a:spcAft>
        <a:defRPr sz="3199">
          <a:solidFill>
            <a:schemeClr val="accent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936">
          <p15:clr>
            <a:srgbClr val="A4A3A4"/>
          </p15:clr>
        </p15:guide>
        <p15:guide id="2" pos="240">
          <p15:clr>
            <a:srgbClr val="A4A3A4"/>
          </p15:clr>
        </p15:guide>
        <p15:guide id="3" pos="7440">
          <p15:clr>
            <a:srgbClr val="A4A3A4"/>
          </p15:clr>
        </p15:guide>
        <p15:guide id="4" orient="horz" pos="252">
          <p15:clr>
            <a:srgbClr val="A4A3A4"/>
          </p15:clr>
        </p15:guide>
        <p15:guide id="5" orient="horz" pos="648">
          <p15:clr>
            <a:srgbClr val="A4A3A4"/>
          </p15:clr>
        </p15:guide>
        <p15:guide id="6" orient="horz" pos="864">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71700"/>
      </p:ext>
    </p:extLst>
  </p:cSld>
  <p:clrMap bg1="lt1" tx1="dk1" bg2="lt2" tx2="dk2" accent1="accent1" accent2="accent2" accent3="accent3" accent4="accent4" accent5="accent5" accent6="accent6" hlink="hlink" folHlink="folHlink"/>
  <p:sldLayoutIdLst>
    <p:sldLayoutId id="2147483851" r:id="rId1"/>
  </p:sldLayoutIdLst>
  <p:transition spd="med"/>
  <p:txStyles>
    <p:titleStyle>
      <a:lvl1pPr algn="l" rtl="0" eaLnBrk="1" fontAlgn="base" hangingPunct="1">
        <a:lnSpc>
          <a:spcPts val="3999"/>
        </a:lnSpc>
        <a:spcBef>
          <a:spcPct val="0"/>
        </a:spcBef>
        <a:spcAft>
          <a:spcPct val="0"/>
        </a:spcAft>
        <a:defRPr sz="3199">
          <a:solidFill>
            <a:schemeClr val="accent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715526"/>
      </p:ext>
    </p:extLst>
  </p:cSld>
  <p:clrMap bg1="lt1" tx1="dk1" bg2="lt2" tx2="dk2" accent1="accent1" accent2="accent2" accent3="accent3" accent4="accent4" accent5="accent5" accent6="accent6" hlink="hlink" folHlink="folHlink"/>
  <p:sldLayoutIdLst>
    <p:sldLayoutId id="2147483917" r:id="rId1"/>
  </p:sldLayoutIdLst>
  <p:transition spd="med"/>
  <p:txStyles>
    <p:titleStyle>
      <a:lvl1pPr algn="l" rtl="0" eaLnBrk="1" fontAlgn="base" hangingPunct="1">
        <a:lnSpc>
          <a:spcPts val="3999"/>
        </a:lnSpc>
        <a:spcBef>
          <a:spcPct val="0"/>
        </a:spcBef>
        <a:spcAft>
          <a:spcPct val="0"/>
        </a:spcAft>
        <a:defRPr sz="3199">
          <a:solidFill>
            <a:schemeClr val="accent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5.xml"/><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5.xml"/><Relationship Id="rId5" Type="http://schemas.openxmlformats.org/officeDocument/2006/relationships/image" Target="../media/image67.pn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hyperlink" Target="https://ra.seismic.com/Link/Content/NCGJG7-LKzOUiA8SwCE4dvmw" TargetMode="External"/><Relationship Id="rId2" Type="http://schemas.openxmlformats.org/officeDocument/2006/relationships/hyperlink" Target="https://ra.seismic.com/Link/Content/DCIV5cJywDvEW7UBC-wduXUg" TargetMode="Externa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jpeg"/><Relationship Id="rId2" Type="http://schemas.openxmlformats.org/officeDocument/2006/relationships/image" Target="../media/image31.png"/><Relationship Id="rId16" Type="http://schemas.openxmlformats.org/officeDocument/2006/relationships/image" Target="../media/image45.png"/><Relationship Id="rId1" Type="http://schemas.openxmlformats.org/officeDocument/2006/relationships/slideLayout" Target="../slideLayouts/slideLayout15.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797B00-B234-474B-95BF-E78A4CE2C645}"/>
              </a:ext>
            </a:extLst>
          </p:cNvPr>
          <p:cNvSpPr>
            <a:spLocks noGrp="1"/>
          </p:cNvSpPr>
          <p:nvPr>
            <p:ph type="title"/>
          </p:nvPr>
        </p:nvSpPr>
        <p:spPr>
          <a:xfrm>
            <a:off x="483332" y="4132115"/>
            <a:ext cx="7801070" cy="1681473"/>
          </a:xfrm>
        </p:spPr>
        <p:txBody>
          <a:bodyPr>
            <a:normAutofit fontScale="90000"/>
          </a:bodyPr>
          <a:lstStyle/>
          <a:p>
            <a:r>
              <a:rPr lang="en-US" sz="4800" dirty="0" smtClean="0"/>
              <a:t>How To Sell My </a:t>
            </a:r>
            <a:r>
              <a:rPr lang="en-US" sz="4800" dirty="0"/>
              <a:t>Equipment: </a:t>
            </a:r>
            <a:br>
              <a:rPr lang="en-US" sz="4800" dirty="0"/>
            </a:br>
            <a:r>
              <a:rPr lang="en-US" b="0" dirty="0"/>
              <a:t>Evolving Asset Management </a:t>
            </a:r>
            <a:br>
              <a:rPr lang="en-US" b="0" dirty="0"/>
            </a:br>
            <a:r>
              <a:rPr lang="en-US" b="0" dirty="0"/>
              <a:t>with Digital </a:t>
            </a:r>
            <a:r>
              <a:rPr lang="en-US" b="0" dirty="0" smtClean="0"/>
              <a:t>Technology </a:t>
            </a:r>
            <a:endParaRPr lang="en-US" b="0" dirty="0"/>
          </a:p>
        </p:txBody>
      </p:sp>
      <p:sp>
        <p:nvSpPr>
          <p:cNvPr id="4" name="Text Placeholder 3">
            <a:extLst>
              <a:ext uri="{FF2B5EF4-FFF2-40B4-BE49-F238E27FC236}">
                <a16:creationId xmlns:a16="http://schemas.microsoft.com/office/drawing/2014/main" xmlns="" id="{D4A51AE4-134B-4E4B-8090-8FFF93EDA29D}"/>
              </a:ext>
            </a:extLst>
          </p:cNvPr>
          <p:cNvSpPr>
            <a:spLocks noGrp="1"/>
          </p:cNvSpPr>
          <p:nvPr>
            <p:ph type="body" sz="quarter" idx="11"/>
          </p:nvPr>
        </p:nvSpPr>
        <p:spPr/>
        <p:txBody>
          <a:bodyPr/>
          <a:lstStyle/>
          <a:p>
            <a:r>
              <a:rPr lang="en-US" smtClean="0"/>
              <a:t>August </a:t>
            </a:r>
            <a:r>
              <a:rPr lang="en-US" dirty="0"/>
              <a:t>2019</a:t>
            </a:r>
          </a:p>
        </p:txBody>
      </p:sp>
    </p:spTree>
    <p:extLst>
      <p:ext uri="{BB962C8B-B14F-4D97-AF65-F5344CB8AC3E}">
        <p14:creationId xmlns:p14="http://schemas.microsoft.com/office/powerpoint/2010/main" val="1329461359"/>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Equipment</a:t>
            </a:r>
          </a:p>
        </p:txBody>
      </p:sp>
      <p:cxnSp>
        <p:nvCxnSpPr>
          <p:cNvPr id="4" name="Straight Connector 3"/>
          <p:cNvCxnSpPr/>
          <p:nvPr/>
        </p:nvCxnSpPr>
        <p:spPr bwMode="auto">
          <a:xfrm>
            <a:off x="5373833" y="3903153"/>
            <a:ext cx="405703" cy="0"/>
          </a:xfrm>
          <a:prstGeom prst="line">
            <a:avLst/>
          </a:prstGeom>
          <a:noFill/>
          <a:ln w="9525" cap="flat" cmpd="sng" algn="ctr">
            <a:solidFill>
              <a:schemeClr val="accent1"/>
            </a:solidFill>
            <a:prstDash val="solid"/>
            <a:round/>
            <a:headEnd type="none" w="med" len="med"/>
            <a:tailEnd type="none" w="med" len="med"/>
          </a:ln>
          <a:effectLst/>
        </p:spPr>
      </p:cxnSp>
      <p:cxnSp>
        <p:nvCxnSpPr>
          <p:cNvPr id="5" name="Straight Connector 4"/>
          <p:cNvCxnSpPr/>
          <p:nvPr/>
        </p:nvCxnSpPr>
        <p:spPr bwMode="auto">
          <a:xfrm>
            <a:off x="-34160" y="3903153"/>
            <a:ext cx="439602" cy="0"/>
          </a:xfrm>
          <a:prstGeom prst="line">
            <a:avLst/>
          </a:prstGeom>
          <a:noFill/>
          <a:ln w="9525" cap="flat" cmpd="sng" algn="ctr">
            <a:solidFill>
              <a:schemeClr val="accent1"/>
            </a:solidFill>
            <a:prstDash val="solid"/>
            <a:round/>
            <a:headEnd type="none" w="med" len="med"/>
            <a:tailEnd type="none" w="med" len="med"/>
          </a:ln>
          <a:effectLst/>
        </p:spPr>
      </p:cxnSp>
      <p:grpSp>
        <p:nvGrpSpPr>
          <p:cNvPr id="6" name="Group 5"/>
          <p:cNvGrpSpPr/>
          <p:nvPr/>
        </p:nvGrpSpPr>
        <p:grpSpPr>
          <a:xfrm>
            <a:off x="405442" y="2293346"/>
            <a:ext cx="5012351" cy="3577839"/>
            <a:chOff x="1384665" y="2689412"/>
            <a:chExt cx="1718203" cy="1753137"/>
          </a:xfrm>
        </p:grpSpPr>
        <p:cxnSp>
          <p:nvCxnSpPr>
            <p:cNvPr id="7" name="Straight Connector 6"/>
            <p:cNvCxnSpPr/>
            <p:nvPr/>
          </p:nvCxnSpPr>
          <p:spPr bwMode="auto">
            <a:xfrm>
              <a:off x="1384665" y="2690589"/>
              <a:ext cx="0" cy="1751960"/>
            </a:xfrm>
            <a:prstGeom prst="line">
              <a:avLst/>
            </a:prstGeom>
            <a:noFill/>
            <a:ln w="9525" cap="flat" cmpd="sng" algn="ctr">
              <a:solidFill>
                <a:schemeClr val="accent1"/>
              </a:solidFill>
              <a:prstDash val="solid"/>
              <a:round/>
              <a:headEnd type="none" w="med" len="med"/>
              <a:tailEnd type="none" w="med" len="med"/>
            </a:ln>
            <a:effectLst/>
          </p:spPr>
        </p:cxnSp>
        <p:cxnSp>
          <p:nvCxnSpPr>
            <p:cNvPr id="8" name="Straight Connector 7"/>
            <p:cNvCxnSpPr/>
            <p:nvPr/>
          </p:nvCxnSpPr>
          <p:spPr bwMode="auto">
            <a:xfrm>
              <a:off x="3087799" y="2689412"/>
              <a:ext cx="0" cy="1751960"/>
            </a:xfrm>
            <a:prstGeom prst="line">
              <a:avLst/>
            </a:prstGeom>
            <a:noFill/>
            <a:ln w="9525" cap="flat" cmpd="sng" algn="ctr">
              <a:solidFill>
                <a:schemeClr val="accent1"/>
              </a:solidFill>
              <a:prstDash val="solid"/>
              <a:round/>
              <a:headEnd type="none" w="med" len="med"/>
              <a:tailEnd type="none" w="med" len="med"/>
            </a:ln>
            <a:effectLst/>
          </p:spPr>
        </p:cxnSp>
        <p:cxnSp>
          <p:nvCxnSpPr>
            <p:cNvPr id="9" name="Straight Connector 8"/>
            <p:cNvCxnSpPr/>
            <p:nvPr/>
          </p:nvCxnSpPr>
          <p:spPr bwMode="auto">
            <a:xfrm>
              <a:off x="1384665" y="4442549"/>
              <a:ext cx="1718203" cy="0"/>
            </a:xfrm>
            <a:prstGeom prst="line">
              <a:avLst/>
            </a:prstGeom>
            <a:noFill/>
            <a:ln w="9525" cap="flat" cmpd="sng" algn="ctr">
              <a:solidFill>
                <a:schemeClr val="accent1"/>
              </a:solidFill>
              <a:prstDash val="solid"/>
              <a:round/>
              <a:headEnd type="none" w="med" len="med"/>
              <a:tailEnd type="none" w="med" len="med"/>
            </a:ln>
            <a:effectLst/>
          </p:spPr>
        </p:cxnSp>
        <p:cxnSp>
          <p:nvCxnSpPr>
            <p:cNvPr id="10" name="Straight Connector 9"/>
            <p:cNvCxnSpPr/>
            <p:nvPr/>
          </p:nvCxnSpPr>
          <p:spPr bwMode="auto">
            <a:xfrm>
              <a:off x="1384665" y="2690589"/>
              <a:ext cx="383681" cy="0"/>
            </a:xfrm>
            <a:prstGeom prst="line">
              <a:avLst/>
            </a:prstGeom>
            <a:noFill/>
            <a:ln w="9525" cap="flat" cmpd="sng" algn="ctr">
              <a:solidFill>
                <a:schemeClr val="accent1"/>
              </a:solidFill>
              <a:prstDash val="solid"/>
              <a:round/>
              <a:headEnd type="none" w="med" len="med"/>
              <a:tailEnd type="none" w="med" len="med"/>
            </a:ln>
            <a:effectLst/>
          </p:spPr>
        </p:cxnSp>
        <p:cxnSp>
          <p:nvCxnSpPr>
            <p:cNvPr id="11" name="Straight Connector 10"/>
            <p:cNvCxnSpPr/>
            <p:nvPr/>
          </p:nvCxnSpPr>
          <p:spPr bwMode="auto">
            <a:xfrm>
              <a:off x="2704118" y="2690589"/>
              <a:ext cx="383681" cy="0"/>
            </a:xfrm>
            <a:prstGeom prst="line">
              <a:avLst/>
            </a:prstGeom>
            <a:noFill/>
            <a:ln w="9525" cap="flat" cmpd="sng" algn="ctr">
              <a:solidFill>
                <a:schemeClr val="accent1"/>
              </a:solidFill>
              <a:prstDash val="solid"/>
              <a:round/>
              <a:headEnd type="none" w="med" len="med"/>
              <a:tailEnd type="none" w="med" len="med"/>
            </a:ln>
            <a:effectLst/>
          </p:spPr>
        </p:cxnSp>
      </p:grpSp>
      <p:cxnSp>
        <p:nvCxnSpPr>
          <p:cNvPr id="12" name="Straight Connector 11"/>
          <p:cNvCxnSpPr/>
          <p:nvPr/>
        </p:nvCxnSpPr>
        <p:spPr bwMode="auto">
          <a:xfrm>
            <a:off x="5779536" y="2491548"/>
            <a:ext cx="0" cy="3017520"/>
          </a:xfrm>
          <a:prstGeom prst="line">
            <a:avLst/>
          </a:prstGeom>
          <a:noFill/>
          <a:ln w="9525" cap="flat" cmpd="sng" algn="ctr">
            <a:solidFill>
              <a:schemeClr val="accent1"/>
            </a:solidFill>
            <a:prstDash val="solid"/>
            <a:round/>
            <a:headEnd type="none" w="med" len="med"/>
            <a:tailEnd type="none" w="med" len="med"/>
          </a:ln>
          <a:effectLst/>
        </p:spPr>
      </p:cxnSp>
      <p:sp>
        <p:nvSpPr>
          <p:cNvPr id="13" name="TextBox 12"/>
          <p:cNvSpPr txBox="1"/>
          <p:nvPr/>
        </p:nvSpPr>
        <p:spPr>
          <a:xfrm>
            <a:off x="6007151" y="2164215"/>
            <a:ext cx="6070060" cy="3477875"/>
          </a:xfrm>
          <a:prstGeom prst="rect">
            <a:avLst/>
          </a:prstGeom>
        </p:spPr>
        <p:txBody>
          <a:bodyPr wrap="square" rtlCol="0" anchor="t">
            <a:spAutoFit/>
          </a:bodyPr>
          <a:lstStyle/>
          <a:p>
            <a:pPr marL="342900" indent="-342900" defTabSz="914400">
              <a:buFont typeface="Arial" panose="020B0604020202020204" pitchFamily="34" charset="0"/>
              <a:buChar char="•"/>
            </a:pPr>
            <a:r>
              <a:rPr lang="en-US" sz="2000" kern="0" spc="200" dirty="0">
                <a:solidFill>
                  <a:srgbClr val="000000"/>
                </a:solidFill>
                <a:cs typeface="Arial" panose="020B0604020202020204" pitchFamily="34" charset="0"/>
              </a:rPr>
              <a:t>Collaborate with team members through “share” feature</a:t>
            </a:r>
          </a:p>
          <a:p>
            <a:pPr marL="342900" indent="-342900" defTabSz="914400">
              <a:buFont typeface="Arial" panose="020B0604020202020204" pitchFamily="34" charset="0"/>
              <a:buChar char="•"/>
            </a:pPr>
            <a:endParaRPr lang="en-US" sz="2000" kern="0" spc="200" dirty="0">
              <a:solidFill>
                <a:srgbClr val="000000"/>
              </a:solidFill>
              <a:cs typeface="Arial" panose="020B0604020202020204" pitchFamily="34" charset="0"/>
            </a:endParaRPr>
          </a:p>
          <a:p>
            <a:pPr marL="342900" indent="-342900" defTabSz="914400">
              <a:buFont typeface="Arial" panose="020B0604020202020204" pitchFamily="34" charset="0"/>
              <a:buChar char="•"/>
            </a:pPr>
            <a:r>
              <a:rPr lang="en-US" sz="2000" kern="0" spc="200" dirty="0">
                <a:solidFill>
                  <a:srgbClr val="000000"/>
                </a:solidFill>
                <a:cs typeface="Arial" panose="020B0604020202020204" pitchFamily="34" charset="0"/>
              </a:rPr>
              <a:t>Common asset hierarchy</a:t>
            </a:r>
          </a:p>
          <a:p>
            <a:pPr marL="342900" indent="-342900" defTabSz="914400">
              <a:buFont typeface="Arial" panose="020B0604020202020204" pitchFamily="34" charset="0"/>
              <a:buChar char="•"/>
            </a:pPr>
            <a:endParaRPr lang="en-US" sz="2000" kern="0" spc="200" dirty="0">
              <a:solidFill>
                <a:srgbClr val="000000"/>
              </a:solidFill>
              <a:cs typeface="Arial" panose="020B0604020202020204" pitchFamily="34" charset="0"/>
            </a:endParaRPr>
          </a:p>
          <a:p>
            <a:pPr marL="342900" indent="-342900" defTabSz="914400">
              <a:buFont typeface="Arial" panose="020B0604020202020204" pitchFamily="34" charset="0"/>
              <a:buChar char="•"/>
            </a:pPr>
            <a:r>
              <a:rPr lang="en-US" sz="2000" kern="0" spc="200" dirty="0">
                <a:solidFill>
                  <a:srgbClr val="000000"/>
                </a:solidFill>
                <a:cs typeface="Arial" panose="020B0604020202020204" pitchFamily="34" charset="0"/>
              </a:rPr>
              <a:t>Real-time view of lifecycle risk with automatic lifecycle updates</a:t>
            </a:r>
          </a:p>
          <a:p>
            <a:pPr marL="342900" indent="-342900" defTabSz="914400">
              <a:buFont typeface="Arial" panose="020B0604020202020204" pitchFamily="34" charset="0"/>
              <a:buChar char="•"/>
            </a:pPr>
            <a:endParaRPr lang="en-US" sz="2000" kern="0" spc="200" dirty="0">
              <a:solidFill>
                <a:srgbClr val="000000"/>
              </a:solidFill>
              <a:cs typeface="Arial" panose="020B0604020202020204" pitchFamily="34" charset="0"/>
            </a:endParaRPr>
          </a:p>
          <a:p>
            <a:pPr marL="342900" indent="-342900" defTabSz="914400">
              <a:buFont typeface="Arial" panose="020B0604020202020204" pitchFamily="34" charset="0"/>
              <a:buChar char="•"/>
            </a:pPr>
            <a:r>
              <a:rPr lang="en-US" sz="2000" kern="0" spc="200" dirty="0">
                <a:solidFill>
                  <a:srgbClr val="000000"/>
                </a:solidFill>
                <a:cs typeface="Arial" panose="020B0604020202020204" pitchFamily="34" charset="0"/>
              </a:rPr>
              <a:t>Single, verified data source</a:t>
            </a:r>
          </a:p>
          <a:p>
            <a:pPr marL="342900" indent="-342900" defTabSz="914400">
              <a:buFont typeface="Arial" panose="020B0604020202020204" pitchFamily="34" charset="0"/>
              <a:buChar char="•"/>
            </a:pPr>
            <a:endParaRPr lang="en-US" sz="2000" kern="0" spc="200" dirty="0">
              <a:solidFill>
                <a:srgbClr val="000000"/>
              </a:solidFill>
              <a:cs typeface="Arial" panose="020B0604020202020204" pitchFamily="34" charset="0"/>
            </a:endParaRPr>
          </a:p>
          <a:p>
            <a:pPr marL="342900" indent="-342900" defTabSz="914400">
              <a:buFont typeface="Arial" panose="020B0604020202020204" pitchFamily="34" charset="0"/>
              <a:buChar char="•"/>
            </a:pPr>
            <a:r>
              <a:rPr lang="en-US" sz="2000" kern="0" spc="200" dirty="0">
                <a:solidFill>
                  <a:srgbClr val="000000"/>
                </a:solidFill>
                <a:cs typeface="Arial" panose="020B0604020202020204" pitchFamily="34" charset="0"/>
              </a:rPr>
              <a:t>Accessible across devices</a:t>
            </a:r>
          </a:p>
        </p:txBody>
      </p:sp>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59830" y="2370707"/>
            <a:ext cx="2601768" cy="2748576"/>
          </a:xfrm>
          <a:prstGeom prst="rect">
            <a:avLst/>
          </a:prstGeom>
          <a:ln w="28575">
            <a:solidFill>
              <a:schemeClr val="tx1"/>
            </a:solidFill>
          </a:ln>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4277" y="2735987"/>
            <a:ext cx="2571137" cy="2649406"/>
          </a:xfrm>
          <a:prstGeom prst="rect">
            <a:avLst/>
          </a:prstGeom>
          <a:ln w="28575">
            <a:solidFill>
              <a:schemeClr val="tx1"/>
            </a:solidFill>
          </a:ln>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1291" y="3082155"/>
            <a:ext cx="2812862" cy="2682909"/>
          </a:xfrm>
          <a:prstGeom prst="rect">
            <a:avLst/>
          </a:prstGeom>
          <a:ln w="28575">
            <a:solidFill>
              <a:schemeClr val="tx1"/>
            </a:solidFill>
          </a:ln>
        </p:spPr>
      </p:pic>
    </p:spTree>
    <p:extLst>
      <p:ext uri="{BB962C8B-B14F-4D97-AF65-F5344CB8AC3E}">
        <p14:creationId xmlns:p14="http://schemas.microsoft.com/office/powerpoint/2010/main" val="1008811276"/>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Installed Base Evaluation™ Project Delivery</a:t>
            </a:r>
          </a:p>
        </p:txBody>
      </p:sp>
      <p:sp>
        <p:nvSpPr>
          <p:cNvPr id="5" name="Rectangle 4">
            <a:extLst>
              <a:ext uri="{FF2B5EF4-FFF2-40B4-BE49-F238E27FC236}">
                <a16:creationId xmlns:a16="http://schemas.microsoft.com/office/drawing/2014/main" xmlns="" id="{94A5F44E-A57F-A049-ABA0-6BE696A5476D}"/>
              </a:ext>
            </a:extLst>
          </p:cNvPr>
          <p:cNvSpPr/>
          <p:nvPr/>
        </p:nvSpPr>
        <p:spPr bwMode="auto">
          <a:xfrm>
            <a:off x="0" y="1391479"/>
            <a:ext cx="12192000" cy="3318623"/>
          </a:xfrm>
          <a:prstGeom prst="rect">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6" name="Oval 5">
            <a:extLst>
              <a:ext uri="{FF2B5EF4-FFF2-40B4-BE49-F238E27FC236}">
                <a16:creationId xmlns:a16="http://schemas.microsoft.com/office/drawing/2014/main" xmlns="" id="{75CB6E49-DAAF-9946-994E-D8BC1F03F5BF}"/>
              </a:ext>
            </a:extLst>
          </p:cNvPr>
          <p:cNvSpPr>
            <a:spLocks noChangeAspect="1"/>
          </p:cNvSpPr>
          <p:nvPr/>
        </p:nvSpPr>
        <p:spPr bwMode="auto">
          <a:xfrm>
            <a:off x="190500" y="1744031"/>
            <a:ext cx="2651760" cy="2651760"/>
          </a:xfrm>
          <a:prstGeom prst="ellipse">
            <a:avLst/>
          </a:prstGeom>
          <a:gradFill flip="none" rotWithShape="1">
            <a:gsLst>
              <a:gs pos="0">
                <a:schemeClr val="bg1"/>
              </a:gs>
              <a:gs pos="100000">
                <a:schemeClr val="bg1">
                  <a:lumMod val="75000"/>
                </a:schemeClr>
              </a:gs>
            </a:gsLst>
            <a:path path="circle">
              <a:fillToRect l="50000" t="50000" r="50000" b="50000"/>
            </a:path>
            <a:tileRect/>
          </a:gradFill>
          <a:ln>
            <a:solidFill>
              <a:schemeClr val="bg2"/>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914400" eaLnBrk="0" fontAlgn="base" hangingPunct="0">
              <a:lnSpc>
                <a:spcPts val="3340"/>
              </a:lnSpc>
              <a:spcBef>
                <a:spcPct val="0"/>
              </a:spcBef>
              <a:spcAft>
                <a:spcPct val="0"/>
              </a:spcAft>
            </a:pPr>
            <a:r>
              <a:rPr lang="en-US" sz="2800" dirty="0">
                <a:solidFill>
                  <a:schemeClr val="tx1"/>
                </a:solidFill>
                <a:latin typeface="Bahnschrift SemiBold Condensed" panose="020B0502040204020203" pitchFamily="34" charset="0"/>
              </a:rPr>
              <a:t>Onsite Data </a:t>
            </a:r>
          </a:p>
          <a:p>
            <a:pPr algn="ctr" defTabSz="914400" eaLnBrk="0" fontAlgn="base" hangingPunct="0">
              <a:lnSpc>
                <a:spcPts val="3340"/>
              </a:lnSpc>
              <a:spcBef>
                <a:spcPct val="0"/>
              </a:spcBef>
              <a:spcAft>
                <a:spcPct val="0"/>
              </a:spcAft>
            </a:pPr>
            <a:r>
              <a:rPr lang="en-US" sz="2800" dirty="0">
                <a:solidFill>
                  <a:schemeClr val="tx1"/>
                </a:solidFill>
                <a:latin typeface="Bahnschrift SemiBold Condensed" panose="020B0502040204020203" pitchFamily="34" charset="0"/>
              </a:rPr>
              <a:t>Collection</a:t>
            </a:r>
            <a:endParaRPr lang="en-US" sz="2800" cap="small" dirty="0">
              <a:solidFill>
                <a:schemeClr val="tx1"/>
              </a:solidFill>
              <a:latin typeface="Bahnschrift SemiBold Condensed" panose="020B0502040204020203" pitchFamily="34" charset="0"/>
            </a:endParaRPr>
          </a:p>
        </p:txBody>
      </p:sp>
      <p:sp>
        <p:nvSpPr>
          <p:cNvPr id="7" name="Oval 6">
            <a:extLst>
              <a:ext uri="{FF2B5EF4-FFF2-40B4-BE49-F238E27FC236}">
                <a16:creationId xmlns:a16="http://schemas.microsoft.com/office/drawing/2014/main" xmlns="" id="{87F4C925-F328-D041-8767-BB1521637BD2}"/>
              </a:ext>
            </a:extLst>
          </p:cNvPr>
          <p:cNvSpPr>
            <a:spLocks noChangeAspect="1"/>
          </p:cNvSpPr>
          <p:nvPr/>
        </p:nvSpPr>
        <p:spPr bwMode="auto">
          <a:xfrm>
            <a:off x="3243580" y="1744031"/>
            <a:ext cx="2651760" cy="2651760"/>
          </a:xfrm>
          <a:prstGeom prst="ellipse">
            <a:avLst/>
          </a:prstGeom>
          <a:gradFill flip="none" rotWithShape="1">
            <a:gsLst>
              <a:gs pos="0">
                <a:schemeClr val="bg1"/>
              </a:gs>
              <a:gs pos="100000">
                <a:schemeClr val="bg1">
                  <a:lumMod val="75000"/>
                </a:schemeClr>
              </a:gs>
            </a:gsLst>
            <a:path path="circle">
              <a:fillToRect l="50000" t="50000" r="50000" b="50000"/>
            </a:path>
            <a:tileRect/>
          </a:gradFill>
          <a:ln>
            <a:solidFill>
              <a:schemeClr val="bg2"/>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914400" eaLnBrk="0" fontAlgn="base" hangingPunct="0">
              <a:lnSpc>
                <a:spcPts val="3340"/>
              </a:lnSpc>
              <a:spcBef>
                <a:spcPct val="0"/>
              </a:spcBef>
              <a:spcAft>
                <a:spcPct val="0"/>
              </a:spcAft>
            </a:pPr>
            <a:r>
              <a:rPr lang="en-US" sz="2800" dirty="0">
                <a:solidFill>
                  <a:schemeClr val="tx1"/>
                </a:solidFill>
                <a:latin typeface="Bahnschrift SemiBold Condensed" panose="020B0502040204020203" pitchFamily="34" charset="0"/>
              </a:rPr>
              <a:t>Data Review</a:t>
            </a:r>
          </a:p>
          <a:p>
            <a:pPr algn="ctr" defTabSz="914400" eaLnBrk="0" fontAlgn="base" hangingPunct="0">
              <a:lnSpc>
                <a:spcPts val="3340"/>
              </a:lnSpc>
              <a:spcBef>
                <a:spcPct val="0"/>
              </a:spcBef>
              <a:spcAft>
                <a:spcPct val="0"/>
              </a:spcAft>
            </a:pPr>
            <a:r>
              <a:rPr lang="en-US" sz="2800" dirty="0">
                <a:solidFill>
                  <a:schemeClr val="tx1"/>
                </a:solidFill>
                <a:latin typeface="Bahnschrift SemiBold Condensed" panose="020B0502040204020203" pitchFamily="34" charset="0"/>
              </a:rPr>
              <a:t>And Analysis</a:t>
            </a:r>
          </a:p>
        </p:txBody>
      </p:sp>
      <p:sp>
        <p:nvSpPr>
          <p:cNvPr id="8" name="Oval 7">
            <a:extLst>
              <a:ext uri="{FF2B5EF4-FFF2-40B4-BE49-F238E27FC236}">
                <a16:creationId xmlns:a16="http://schemas.microsoft.com/office/drawing/2014/main" xmlns="" id="{AA5744F3-A1BF-2547-B827-A7704A1138ED}"/>
              </a:ext>
            </a:extLst>
          </p:cNvPr>
          <p:cNvSpPr>
            <a:spLocks noChangeAspect="1"/>
          </p:cNvSpPr>
          <p:nvPr/>
        </p:nvSpPr>
        <p:spPr bwMode="auto">
          <a:xfrm>
            <a:off x="6296660" y="1744031"/>
            <a:ext cx="2651760" cy="2651760"/>
          </a:xfrm>
          <a:prstGeom prst="ellipse">
            <a:avLst/>
          </a:prstGeom>
          <a:gradFill flip="none" rotWithShape="1">
            <a:gsLst>
              <a:gs pos="0">
                <a:schemeClr val="bg1"/>
              </a:gs>
              <a:gs pos="100000">
                <a:schemeClr val="bg1">
                  <a:lumMod val="75000"/>
                </a:schemeClr>
              </a:gs>
            </a:gsLst>
            <a:path path="circle">
              <a:fillToRect l="50000" t="50000" r="50000" b="50000"/>
            </a:path>
            <a:tileRect/>
          </a:gradFill>
          <a:ln>
            <a:solidFill>
              <a:schemeClr val="bg2"/>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914400" eaLnBrk="0" fontAlgn="base" hangingPunct="0">
              <a:lnSpc>
                <a:spcPts val="3340"/>
              </a:lnSpc>
              <a:spcBef>
                <a:spcPct val="0"/>
              </a:spcBef>
              <a:spcAft>
                <a:spcPct val="0"/>
              </a:spcAft>
            </a:pPr>
            <a:r>
              <a:rPr lang="en-US" sz="2800" dirty="0">
                <a:solidFill>
                  <a:schemeClr val="tx1"/>
                </a:solidFill>
                <a:latin typeface="Bahnschrift SemiBold Condensed" panose="020B0502040204020203" pitchFamily="34" charset="0"/>
              </a:rPr>
              <a:t>Consultative</a:t>
            </a:r>
          </a:p>
          <a:p>
            <a:pPr algn="ctr" defTabSz="914400" eaLnBrk="0" fontAlgn="base" hangingPunct="0">
              <a:lnSpc>
                <a:spcPts val="3340"/>
              </a:lnSpc>
              <a:spcBef>
                <a:spcPct val="0"/>
              </a:spcBef>
              <a:spcAft>
                <a:spcPct val="0"/>
              </a:spcAft>
            </a:pPr>
            <a:r>
              <a:rPr lang="en-US" sz="2800" dirty="0">
                <a:solidFill>
                  <a:schemeClr val="tx1"/>
                </a:solidFill>
                <a:latin typeface="Bahnschrift SemiBold Condensed" panose="020B0502040204020203" pitchFamily="34" charset="0"/>
              </a:rPr>
              <a:t>Report</a:t>
            </a:r>
          </a:p>
          <a:p>
            <a:pPr algn="ctr" defTabSz="914400" eaLnBrk="0" fontAlgn="base" hangingPunct="0">
              <a:lnSpc>
                <a:spcPts val="3340"/>
              </a:lnSpc>
              <a:spcBef>
                <a:spcPct val="0"/>
              </a:spcBef>
              <a:spcAft>
                <a:spcPct val="0"/>
              </a:spcAft>
            </a:pPr>
            <a:r>
              <a:rPr lang="en-US" sz="2800" dirty="0">
                <a:solidFill>
                  <a:schemeClr val="tx1"/>
                </a:solidFill>
                <a:latin typeface="Bahnschrift SemiBold Condensed" panose="020B0502040204020203" pitchFamily="34" charset="0"/>
              </a:rPr>
              <a:t>Delivery</a:t>
            </a:r>
          </a:p>
        </p:txBody>
      </p:sp>
      <p:sp>
        <p:nvSpPr>
          <p:cNvPr id="9" name="Oval 8">
            <a:extLst>
              <a:ext uri="{FF2B5EF4-FFF2-40B4-BE49-F238E27FC236}">
                <a16:creationId xmlns:a16="http://schemas.microsoft.com/office/drawing/2014/main" xmlns="" id="{122B32D9-DB04-7345-9E6A-AE78801CC65F}"/>
              </a:ext>
            </a:extLst>
          </p:cNvPr>
          <p:cNvSpPr>
            <a:spLocks noChangeAspect="1"/>
          </p:cNvSpPr>
          <p:nvPr/>
        </p:nvSpPr>
        <p:spPr bwMode="auto">
          <a:xfrm>
            <a:off x="9349740" y="1744031"/>
            <a:ext cx="2651760" cy="2651760"/>
          </a:xfrm>
          <a:prstGeom prst="ellipse">
            <a:avLst/>
          </a:prstGeom>
          <a:gradFill flip="none" rotWithShape="1">
            <a:gsLst>
              <a:gs pos="0">
                <a:schemeClr val="bg1"/>
              </a:gs>
              <a:gs pos="100000">
                <a:schemeClr val="bg1">
                  <a:lumMod val="75000"/>
                </a:schemeClr>
              </a:gs>
            </a:gsLst>
            <a:path path="circle">
              <a:fillToRect l="50000" t="50000" r="50000" b="50000"/>
            </a:path>
            <a:tileRect/>
          </a:gradFill>
          <a:ln>
            <a:solidFill>
              <a:schemeClr val="bg2"/>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eaLnBrk="0" fontAlgn="base" hangingPunct="0">
              <a:lnSpc>
                <a:spcPts val="3340"/>
              </a:lnSpc>
              <a:spcBef>
                <a:spcPct val="0"/>
              </a:spcBef>
              <a:spcAft>
                <a:spcPct val="0"/>
              </a:spcAft>
            </a:pPr>
            <a:r>
              <a:rPr lang="en-US" sz="2800" dirty="0">
                <a:solidFill>
                  <a:schemeClr val="tx1"/>
                </a:solidFill>
                <a:latin typeface="Bahnschrift SemiBold Condensed" panose="020B0502040204020203" pitchFamily="34" charset="0"/>
              </a:rPr>
              <a:t>Ongoing</a:t>
            </a:r>
          </a:p>
          <a:p>
            <a:pPr algn="ctr" eaLnBrk="0" fontAlgn="base" hangingPunct="0">
              <a:lnSpc>
                <a:spcPts val="3340"/>
              </a:lnSpc>
              <a:spcBef>
                <a:spcPct val="0"/>
              </a:spcBef>
              <a:spcAft>
                <a:spcPct val="0"/>
              </a:spcAft>
            </a:pPr>
            <a:r>
              <a:rPr lang="en-US" sz="2800" dirty="0">
                <a:solidFill>
                  <a:schemeClr val="tx1"/>
                </a:solidFill>
                <a:latin typeface="Bahnschrift SemiBold Condensed" panose="020B0502040204020203" pitchFamily="34" charset="0"/>
              </a:rPr>
              <a:t>Access to</a:t>
            </a:r>
          </a:p>
          <a:p>
            <a:pPr algn="ctr" eaLnBrk="0" fontAlgn="base" hangingPunct="0">
              <a:lnSpc>
                <a:spcPts val="3340"/>
              </a:lnSpc>
              <a:spcBef>
                <a:spcPct val="0"/>
              </a:spcBef>
              <a:spcAft>
                <a:spcPct val="0"/>
              </a:spcAft>
            </a:pPr>
            <a:r>
              <a:rPr lang="en-US" sz="2800" b="1" dirty="0">
                <a:solidFill>
                  <a:schemeClr val="tx1"/>
                </a:solidFill>
                <a:latin typeface="Bahnschrift SemiBold Condensed" panose="020B0502040204020203" pitchFamily="34" charset="0"/>
              </a:rPr>
              <a:t>My Equipment</a:t>
            </a:r>
          </a:p>
        </p:txBody>
      </p:sp>
      <p:sp>
        <p:nvSpPr>
          <p:cNvPr id="10" name="Right Triangle 9">
            <a:extLst>
              <a:ext uri="{FF2B5EF4-FFF2-40B4-BE49-F238E27FC236}">
                <a16:creationId xmlns:a16="http://schemas.microsoft.com/office/drawing/2014/main" xmlns="" id="{1177534A-34DB-7B4E-9362-DFB61882F038}"/>
              </a:ext>
            </a:extLst>
          </p:cNvPr>
          <p:cNvSpPr/>
          <p:nvPr/>
        </p:nvSpPr>
        <p:spPr bwMode="auto">
          <a:xfrm rot="13500000">
            <a:off x="2884206" y="2963023"/>
            <a:ext cx="175533" cy="175534"/>
          </a:xfrm>
          <a:prstGeom prst="rtTriangle">
            <a:avLst/>
          </a:prstGeom>
          <a:solidFill>
            <a:schemeClr val="bg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bg1"/>
              </a:solidFill>
              <a:latin typeface="Arial" charset="0"/>
              <a:ea typeface="+mn-ea"/>
              <a:cs typeface="+mn-cs"/>
            </a:endParaRPr>
          </a:p>
        </p:txBody>
      </p:sp>
      <p:sp>
        <p:nvSpPr>
          <p:cNvPr id="11" name="Rectangle 10">
            <a:extLst>
              <a:ext uri="{FF2B5EF4-FFF2-40B4-BE49-F238E27FC236}">
                <a16:creationId xmlns:a16="http://schemas.microsoft.com/office/drawing/2014/main" xmlns="" id="{6BB2A963-CBBA-3F49-92B9-123CD9B13C69}"/>
              </a:ext>
            </a:extLst>
          </p:cNvPr>
          <p:cNvSpPr/>
          <p:nvPr/>
        </p:nvSpPr>
        <p:spPr>
          <a:xfrm>
            <a:off x="552813" y="5026397"/>
            <a:ext cx="3510642" cy="338554"/>
          </a:xfrm>
          <a:prstGeom prst="rect">
            <a:avLst/>
          </a:prstGeom>
        </p:spPr>
        <p:txBody>
          <a:bodyPr wrap="square">
            <a:spAutoFit/>
          </a:bodyPr>
          <a:lstStyle/>
          <a:p>
            <a:pPr fontAlgn="base">
              <a:spcAft>
                <a:spcPts val="800"/>
              </a:spcAft>
              <a:buClr>
                <a:schemeClr val="bg1">
                  <a:lumMod val="75000"/>
                </a:schemeClr>
              </a:buClr>
            </a:pPr>
            <a:r>
              <a:rPr lang="en-US" sz="1600" b="1" dirty="0">
                <a:solidFill>
                  <a:schemeClr val="bg2"/>
                </a:solidFill>
              </a:rPr>
              <a:t>COMPREHENSIVE </a:t>
            </a:r>
            <a:r>
              <a:rPr lang="en-US" sz="1600" dirty="0">
                <a:solidFill>
                  <a:schemeClr val="bg2"/>
                </a:solidFill>
              </a:rPr>
              <a:t>FACILITY VIEW</a:t>
            </a:r>
          </a:p>
        </p:txBody>
      </p:sp>
      <p:sp>
        <p:nvSpPr>
          <p:cNvPr id="12" name="Rectangle 11">
            <a:extLst>
              <a:ext uri="{FF2B5EF4-FFF2-40B4-BE49-F238E27FC236}">
                <a16:creationId xmlns:a16="http://schemas.microsoft.com/office/drawing/2014/main" xmlns="" id="{DD83B36B-0543-6442-995F-A632512390CF}"/>
              </a:ext>
            </a:extLst>
          </p:cNvPr>
          <p:cNvSpPr/>
          <p:nvPr/>
        </p:nvSpPr>
        <p:spPr>
          <a:xfrm>
            <a:off x="7122395" y="5026397"/>
            <a:ext cx="5448447" cy="338554"/>
          </a:xfrm>
          <a:prstGeom prst="rect">
            <a:avLst/>
          </a:prstGeom>
        </p:spPr>
        <p:txBody>
          <a:bodyPr wrap="square">
            <a:spAutoFit/>
          </a:bodyPr>
          <a:lstStyle/>
          <a:p>
            <a:pPr fontAlgn="base">
              <a:spcAft>
                <a:spcPts val="800"/>
              </a:spcAft>
              <a:buClr>
                <a:schemeClr val="bg1">
                  <a:lumMod val="75000"/>
                </a:schemeClr>
              </a:buClr>
            </a:pPr>
            <a:r>
              <a:rPr lang="en-US" sz="1600" b="1" dirty="0">
                <a:solidFill>
                  <a:schemeClr val="bg2"/>
                </a:solidFill>
              </a:rPr>
              <a:t>EVALUATE </a:t>
            </a:r>
            <a:r>
              <a:rPr lang="en-US" sz="1600" dirty="0">
                <a:solidFill>
                  <a:schemeClr val="bg2"/>
                </a:solidFill>
              </a:rPr>
              <a:t>ONGOING OPPORTUNITIES</a:t>
            </a:r>
          </a:p>
        </p:txBody>
      </p:sp>
      <p:sp>
        <p:nvSpPr>
          <p:cNvPr id="13" name="Rectangle 12">
            <a:extLst>
              <a:ext uri="{FF2B5EF4-FFF2-40B4-BE49-F238E27FC236}">
                <a16:creationId xmlns:a16="http://schemas.microsoft.com/office/drawing/2014/main" xmlns="" id="{FE429368-2020-3942-9676-B610B68569C2}"/>
              </a:ext>
            </a:extLst>
          </p:cNvPr>
          <p:cNvSpPr/>
          <p:nvPr/>
        </p:nvSpPr>
        <p:spPr>
          <a:xfrm>
            <a:off x="4119703" y="5026397"/>
            <a:ext cx="2899320" cy="338554"/>
          </a:xfrm>
          <a:prstGeom prst="rect">
            <a:avLst/>
          </a:prstGeom>
        </p:spPr>
        <p:txBody>
          <a:bodyPr wrap="none">
            <a:spAutoFit/>
          </a:bodyPr>
          <a:lstStyle/>
          <a:p>
            <a:pPr fontAlgn="base">
              <a:spcAft>
                <a:spcPts val="800"/>
              </a:spcAft>
              <a:buClr>
                <a:schemeClr val="bg1">
                  <a:lumMod val="75000"/>
                </a:schemeClr>
              </a:buClr>
            </a:pPr>
            <a:r>
              <a:rPr lang="en-US" sz="1600" b="1" dirty="0">
                <a:solidFill>
                  <a:schemeClr val="bg2"/>
                </a:solidFill>
              </a:rPr>
              <a:t>REIVEW AND ASSESS </a:t>
            </a:r>
            <a:r>
              <a:rPr lang="en-US" sz="1600" dirty="0">
                <a:solidFill>
                  <a:schemeClr val="bg2"/>
                </a:solidFill>
              </a:rPr>
              <a:t>RISK</a:t>
            </a:r>
          </a:p>
        </p:txBody>
      </p:sp>
      <p:cxnSp>
        <p:nvCxnSpPr>
          <p:cNvPr id="14" name="Straight Connector 13">
            <a:extLst>
              <a:ext uri="{FF2B5EF4-FFF2-40B4-BE49-F238E27FC236}">
                <a16:creationId xmlns:a16="http://schemas.microsoft.com/office/drawing/2014/main" xmlns="" id="{735599E0-ECE2-9942-8C7E-AB2430BB523A}"/>
              </a:ext>
            </a:extLst>
          </p:cNvPr>
          <p:cNvCxnSpPr/>
          <p:nvPr/>
        </p:nvCxnSpPr>
        <p:spPr bwMode="auto">
          <a:xfrm>
            <a:off x="4070157" y="5026397"/>
            <a:ext cx="0" cy="338554"/>
          </a:xfrm>
          <a:prstGeom prst="line">
            <a:avLst/>
          </a:prstGeom>
          <a:noFill/>
          <a:ln w="9525" cap="flat" cmpd="sng" algn="ctr">
            <a:solidFill>
              <a:schemeClr val="bg2"/>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xmlns="" id="{CB55D179-227F-BD47-8B57-BD216B8917AD}"/>
              </a:ext>
            </a:extLst>
          </p:cNvPr>
          <p:cNvCxnSpPr/>
          <p:nvPr/>
        </p:nvCxnSpPr>
        <p:spPr bwMode="auto">
          <a:xfrm>
            <a:off x="7056555" y="5026397"/>
            <a:ext cx="0" cy="338554"/>
          </a:xfrm>
          <a:prstGeom prst="line">
            <a:avLst/>
          </a:prstGeom>
          <a:noFill/>
          <a:ln w="9525" cap="flat" cmpd="sng" algn="ctr">
            <a:solidFill>
              <a:schemeClr val="bg2"/>
            </a:solidFill>
            <a:prstDash val="solid"/>
            <a:round/>
            <a:headEnd type="none" w="med" len="med"/>
            <a:tailEnd type="none" w="med" len="med"/>
          </a:ln>
          <a:effectLst/>
        </p:spPr>
      </p:cxnSp>
      <p:sp>
        <p:nvSpPr>
          <p:cNvPr id="16" name="Right Triangle 15">
            <a:extLst>
              <a:ext uri="{FF2B5EF4-FFF2-40B4-BE49-F238E27FC236}">
                <a16:creationId xmlns:a16="http://schemas.microsoft.com/office/drawing/2014/main" xmlns="" id="{E0C78674-841F-614B-97A0-4D3026FF50A3}"/>
              </a:ext>
            </a:extLst>
          </p:cNvPr>
          <p:cNvSpPr/>
          <p:nvPr/>
        </p:nvSpPr>
        <p:spPr bwMode="auto">
          <a:xfrm rot="13500000">
            <a:off x="5959757" y="2963023"/>
            <a:ext cx="175533" cy="175534"/>
          </a:xfrm>
          <a:prstGeom prst="rtTriangle">
            <a:avLst/>
          </a:prstGeom>
          <a:solidFill>
            <a:schemeClr val="bg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bg1"/>
              </a:solidFill>
              <a:latin typeface="Arial" charset="0"/>
              <a:ea typeface="+mn-ea"/>
              <a:cs typeface="+mn-cs"/>
            </a:endParaRPr>
          </a:p>
        </p:txBody>
      </p:sp>
      <p:sp>
        <p:nvSpPr>
          <p:cNvPr id="17" name="Right Triangle 16">
            <a:extLst>
              <a:ext uri="{FF2B5EF4-FFF2-40B4-BE49-F238E27FC236}">
                <a16:creationId xmlns:a16="http://schemas.microsoft.com/office/drawing/2014/main" xmlns="" id="{DA36ACC3-092C-9849-8112-0377C34855D8}"/>
              </a:ext>
            </a:extLst>
          </p:cNvPr>
          <p:cNvSpPr/>
          <p:nvPr/>
        </p:nvSpPr>
        <p:spPr bwMode="auto">
          <a:xfrm rot="13500000">
            <a:off x="9031895" y="2963023"/>
            <a:ext cx="175533" cy="175534"/>
          </a:xfrm>
          <a:prstGeom prst="rtTriangle">
            <a:avLst/>
          </a:prstGeom>
          <a:solidFill>
            <a:schemeClr val="bg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bg1"/>
              </a:solidFill>
              <a:latin typeface="Arial" charset="0"/>
              <a:ea typeface="+mn-ea"/>
              <a:cs typeface="+mn-cs"/>
            </a:endParaRPr>
          </a:p>
        </p:txBody>
      </p:sp>
    </p:spTree>
    <p:extLst>
      <p:ext uri="{BB962C8B-B14F-4D97-AF65-F5344CB8AC3E}">
        <p14:creationId xmlns:p14="http://schemas.microsoft.com/office/powerpoint/2010/main" val="2795910603"/>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 and Enhancement Release Schedule</a:t>
            </a:r>
          </a:p>
        </p:txBody>
      </p:sp>
      <p:graphicFrame>
        <p:nvGraphicFramePr>
          <p:cNvPr id="4" name="Content Placeholder 4"/>
          <p:cNvGraphicFramePr>
            <a:graphicFrameLocks/>
          </p:cNvGraphicFramePr>
          <p:nvPr>
            <p:extLst/>
          </p:nvPr>
        </p:nvGraphicFramePr>
        <p:xfrm>
          <a:off x="1462860" y="1377311"/>
          <a:ext cx="9071413" cy="1847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p:cNvCxnSpPr/>
          <p:nvPr/>
        </p:nvCxnSpPr>
        <p:spPr bwMode="auto">
          <a:xfrm>
            <a:off x="2556599" y="1559232"/>
            <a:ext cx="0" cy="1003827"/>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6" name="Straight Connector 5"/>
          <p:cNvCxnSpPr/>
          <p:nvPr/>
        </p:nvCxnSpPr>
        <p:spPr bwMode="auto">
          <a:xfrm>
            <a:off x="4084514" y="1559232"/>
            <a:ext cx="0" cy="1003827"/>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bwMode="auto">
          <a:xfrm>
            <a:off x="7094386" y="1559232"/>
            <a:ext cx="0" cy="1003827"/>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8" name="Rectangle 7"/>
          <p:cNvSpPr/>
          <p:nvPr/>
        </p:nvSpPr>
        <p:spPr>
          <a:xfrm>
            <a:off x="2562589" y="1559050"/>
            <a:ext cx="583814" cy="338554"/>
          </a:xfrm>
          <a:prstGeom prst="rect">
            <a:avLst/>
          </a:prstGeom>
        </p:spPr>
        <p:txBody>
          <a:bodyPr wrap="none">
            <a:spAutoFit/>
          </a:bodyPr>
          <a:lstStyle/>
          <a:p>
            <a:r>
              <a:rPr lang="en-US" sz="1600" b="1" dirty="0" smtClean="0">
                <a:solidFill>
                  <a:schemeClr val="accent2"/>
                </a:solidFill>
              </a:rPr>
              <a:t>8/24</a:t>
            </a:r>
            <a:endParaRPr lang="en-US" sz="1600" b="1" dirty="0">
              <a:solidFill>
                <a:schemeClr val="accent2"/>
              </a:solidFill>
            </a:endParaRPr>
          </a:p>
        </p:txBody>
      </p:sp>
      <p:sp>
        <p:nvSpPr>
          <p:cNvPr id="9" name="Rectangle 8"/>
          <p:cNvSpPr/>
          <p:nvPr/>
        </p:nvSpPr>
        <p:spPr>
          <a:xfrm>
            <a:off x="4000535" y="2564455"/>
            <a:ext cx="3027324" cy="954107"/>
          </a:xfrm>
          <a:prstGeom prst="rect">
            <a:avLst/>
          </a:prstGeom>
        </p:spPr>
        <p:txBody>
          <a:bodyPr wrap="square">
            <a:spAutoFit/>
          </a:bodyPr>
          <a:lstStyle/>
          <a:p>
            <a:r>
              <a:rPr lang="en-US" sz="1400" u="sng" dirty="0" smtClean="0"/>
              <a:t>My Equipment</a:t>
            </a:r>
          </a:p>
          <a:p>
            <a:r>
              <a:rPr lang="en-US" sz="1400" dirty="0" smtClean="0"/>
              <a:t>Lifecycle Change Notifications</a:t>
            </a:r>
          </a:p>
          <a:p>
            <a:pPr marL="342900" indent="-342900">
              <a:buFontTx/>
              <a:buChar char="-"/>
            </a:pPr>
            <a:r>
              <a:rPr lang="en-US" sz="1400" dirty="0" smtClean="0"/>
              <a:t>Automatic, curated notification based on lifecycle changes</a:t>
            </a:r>
            <a:endParaRPr lang="en-US" sz="1400" dirty="0"/>
          </a:p>
        </p:txBody>
      </p:sp>
      <p:sp>
        <p:nvSpPr>
          <p:cNvPr id="10" name="Rectangle 9"/>
          <p:cNvSpPr/>
          <p:nvPr/>
        </p:nvSpPr>
        <p:spPr>
          <a:xfrm>
            <a:off x="7030839" y="2564455"/>
            <a:ext cx="3316362" cy="2677656"/>
          </a:xfrm>
          <a:prstGeom prst="rect">
            <a:avLst/>
          </a:prstGeom>
        </p:spPr>
        <p:txBody>
          <a:bodyPr wrap="square">
            <a:spAutoFit/>
          </a:bodyPr>
          <a:lstStyle/>
          <a:p>
            <a:r>
              <a:rPr lang="en-US" sz="1400" u="sng" dirty="0" smtClean="0"/>
              <a:t>My Equipment</a:t>
            </a:r>
          </a:p>
          <a:p>
            <a:r>
              <a:rPr lang="en-US" sz="1400" dirty="0" smtClean="0"/>
              <a:t>Product Context Page</a:t>
            </a:r>
          </a:p>
          <a:p>
            <a:pPr marL="342900" indent="-342900">
              <a:buFontTx/>
              <a:buChar char="-"/>
            </a:pPr>
            <a:r>
              <a:rPr lang="en-US" sz="1400" dirty="0" smtClean="0"/>
              <a:t>Contextualized view of a product and its installed base at a facility</a:t>
            </a:r>
          </a:p>
          <a:p>
            <a:pPr marL="342900" indent="-342900">
              <a:buFontTx/>
              <a:buChar char="-"/>
            </a:pPr>
            <a:r>
              <a:rPr lang="en-US" sz="1400" dirty="0" smtClean="0"/>
              <a:t>Product information including description, lifecycle status, recently changed status date, </a:t>
            </a:r>
            <a:r>
              <a:rPr lang="en-US" sz="1400" dirty="0" err="1" smtClean="0"/>
              <a:t>repairability</a:t>
            </a:r>
            <a:r>
              <a:rPr lang="en-US" sz="1400" dirty="0" smtClean="0"/>
              <a:t> status, and more</a:t>
            </a:r>
          </a:p>
          <a:p>
            <a:r>
              <a:rPr lang="en-US" sz="1400" dirty="0" smtClean="0"/>
              <a:t>RAAMP Reports</a:t>
            </a:r>
          </a:p>
          <a:p>
            <a:pPr marL="285750" indent="-285750">
              <a:buFontTx/>
              <a:buChar char="-"/>
            </a:pPr>
            <a:r>
              <a:rPr lang="en-US" sz="1400" dirty="0" smtClean="0"/>
              <a:t>Entitled access to RAAMP reports and content within My Equipment application</a:t>
            </a:r>
          </a:p>
        </p:txBody>
      </p:sp>
      <p:sp>
        <p:nvSpPr>
          <p:cNvPr id="11" name="Rectangle 10"/>
          <p:cNvSpPr/>
          <p:nvPr/>
        </p:nvSpPr>
        <p:spPr>
          <a:xfrm>
            <a:off x="1037931" y="2564455"/>
            <a:ext cx="2983301" cy="1384995"/>
          </a:xfrm>
          <a:prstGeom prst="rect">
            <a:avLst/>
          </a:prstGeom>
        </p:spPr>
        <p:txBody>
          <a:bodyPr wrap="square">
            <a:spAutoFit/>
          </a:bodyPr>
          <a:lstStyle/>
          <a:p>
            <a:r>
              <a:rPr lang="en-US" sz="1400" u="sng" dirty="0" smtClean="0"/>
              <a:t>My Equipment</a:t>
            </a:r>
          </a:p>
          <a:p>
            <a:r>
              <a:rPr lang="en-US" sz="1400" dirty="0" smtClean="0"/>
              <a:t>Dashboard Enhancements</a:t>
            </a:r>
          </a:p>
          <a:p>
            <a:pPr marL="342900" indent="-342900">
              <a:buFontTx/>
              <a:buChar char="-"/>
            </a:pPr>
            <a:r>
              <a:rPr lang="en-US" sz="1400" dirty="0" smtClean="0"/>
              <a:t>Call-out of quantity of parts with recent lifecycle changes</a:t>
            </a:r>
          </a:p>
          <a:p>
            <a:pPr marL="342900" indent="-342900">
              <a:buFontTx/>
              <a:buChar char="-"/>
            </a:pPr>
            <a:r>
              <a:rPr lang="en-US" sz="1400" dirty="0" smtClean="0"/>
              <a:t>Graph of lifecycle changes over time within the facility </a:t>
            </a:r>
            <a:endParaRPr lang="en-US" sz="1400" dirty="0"/>
          </a:p>
        </p:txBody>
      </p:sp>
      <p:sp>
        <p:nvSpPr>
          <p:cNvPr id="12" name="Rectangle 11"/>
          <p:cNvSpPr/>
          <p:nvPr/>
        </p:nvSpPr>
        <p:spPr>
          <a:xfrm>
            <a:off x="4205890" y="1559050"/>
            <a:ext cx="470000" cy="338554"/>
          </a:xfrm>
          <a:prstGeom prst="rect">
            <a:avLst/>
          </a:prstGeom>
        </p:spPr>
        <p:txBody>
          <a:bodyPr wrap="none">
            <a:spAutoFit/>
          </a:bodyPr>
          <a:lstStyle/>
          <a:p>
            <a:r>
              <a:rPr lang="en-US" sz="1600" b="1" dirty="0" smtClean="0">
                <a:solidFill>
                  <a:schemeClr val="accent2"/>
                </a:solidFill>
              </a:rPr>
              <a:t>9/7</a:t>
            </a:r>
            <a:endParaRPr lang="en-US" sz="1600" b="1" dirty="0">
              <a:solidFill>
                <a:schemeClr val="accent2"/>
              </a:solidFill>
            </a:endParaRPr>
          </a:p>
        </p:txBody>
      </p:sp>
      <p:sp>
        <p:nvSpPr>
          <p:cNvPr id="13" name="Rectangle 12"/>
          <p:cNvSpPr/>
          <p:nvPr/>
        </p:nvSpPr>
        <p:spPr>
          <a:xfrm>
            <a:off x="7094386" y="1559050"/>
            <a:ext cx="572464" cy="338554"/>
          </a:xfrm>
          <a:prstGeom prst="rect">
            <a:avLst/>
          </a:prstGeom>
        </p:spPr>
        <p:txBody>
          <a:bodyPr wrap="none">
            <a:spAutoFit/>
          </a:bodyPr>
          <a:lstStyle/>
          <a:p>
            <a:r>
              <a:rPr lang="en-US" sz="1600" b="1" dirty="0" smtClean="0">
                <a:solidFill>
                  <a:schemeClr val="accent2"/>
                </a:solidFill>
              </a:rPr>
              <a:t>11/2</a:t>
            </a:r>
            <a:endParaRPr lang="en-US" sz="1600" b="1" dirty="0">
              <a:solidFill>
                <a:schemeClr val="accent2"/>
              </a:solidFill>
            </a:endParaRPr>
          </a:p>
        </p:txBody>
      </p:sp>
    </p:spTree>
    <p:extLst>
      <p:ext uri="{BB962C8B-B14F-4D97-AF65-F5344CB8AC3E}">
        <p14:creationId xmlns:p14="http://schemas.microsoft.com/office/powerpoint/2010/main" val="294292232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Lifecycle Alert and Notification</a:t>
            </a:r>
            <a:endParaRPr lang="en-US" dirty="0"/>
          </a:p>
        </p:txBody>
      </p:sp>
      <p:sp>
        <p:nvSpPr>
          <p:cNvPr id="3" name="Content Placeholder 2"/>
          <p:cNvSpPr>
            <a:spLocks noGrp="1"/>
          </p:cNvSpPr>
          <p:nvPr>
            <p:ph sz="quarter" idx="14"/>
          </p:nvPr>
        </p:nvSpPr>
        <p:spPr>
          <a:xfrm>
            <a:off x="190500" y="1257300"/>
            <a:ext cx="5219700" cy="4760728"/>
          </a:xfrm>
        </p:spPr>
        <p:txBody>
          <a:bodyPr/>
          <a:lstStyle/>
          <a:p>
            <a:pPr>
              <a:buClrTx/>
              <a:buFont typeface="Arial" panose="020B0604020202020204" pitchFamily="34" charset="0"/>
              <a:buChar char="•"/>
            </a:pPr>
            <a:r>
              <a:rPr lang="en-US" dirty="0"/>
              <a:t>Get notified when a part in your facility changes lifecycle status</a:t>
            </a:r>
            <a:r>
              <a:rPr lang="en-US" dirty="0" smtClean="0"/>
              <a:t>!</a:t>
            </a:r>
          </a:p>
          <a:p>
            <a:pPr>
              <a:buClrTx/>
              <a:buFont typeface="Arial" panose="020B0604020202020204" pitchFamily="34" charset="0"/>
              <a:buChar char="•"/>
            </a:pPr>
            <a:r>
              <a:rPr lang="en-US" dirty="0" smtClean="0"/>
              <a:t>Automatic Notifications</a:t>
            </a:r>
          </a:p>
          <a:p>
            <a:pPr lvl="1">
              <a:buClrTx/>
              <a:buFont typeface="Arial" panose="020B0604020202020204" pitchFamily="34" charset="0"/>
              <a:buChar char="•"/>
            </a:pPr>
            <a:r>
              <a:rPr lang="en-US" dirty="0" smtClean="0"/>
              <a:t>Updates for only parts in your facility eliminates unnecessary notifications</a:t>
            </a:r>
          </a:p>
        </p:txBody>
      </p:sp>
      <p:sp>
        <p:nvSpPr>
          <p:cNvPr id="5" name="Explosion 2 4"/>
          <p:cNvSpPr/>
          <p:nvPr/>
        </p:nvSpPr>
        <p:spPr bwMode="auto">
          <a:xfrm>
            <a:off x="10599288" y="155237"/>
            <a:ext cx="1503872" cy="942044"/>
          </a:xfrm>
          <a:prstGeom prst="irregularSeal2">
            <a:avLst/>
          </a:prstGeom>
          <a:solidFill>
            <a:srgbClr val="FFFF00"/>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kern="1200" dirty="0" smtClean="0">
                <a:solidFill>
                  <a:schemeClr val="tx1"/>
                </a:solidFill>
                <a:latin typeface="Arial" charset="0"/>
                <a:ea typeface="+mn-ea"/>
                <a:cs typeface="+mn-cs"/>
              </a:rPr>
              <a:t>Prototype</a:t>
            </a:r>
            <a:endParaRPr lang="en-US" sz="1800" kern="1200" dirty="0">
              <a:solidFill>
                <a:schemeClr val="tx1"/>
              </a:solidFill>
              <a:latin typeface="Arial" charset="0"/>
              <a:ea typeface="+mn-ea"/>
              <a:cs typeface="+mn-cs"/>
            </a:endParaRPr>
          </a:p>
        </p:txBody>
      </p:sp>
      <p:pic>
        <p:nvPicPr>
          <p:cNvPr id="2052" name="Picture 4" descr="https://cdn.zeplin.io/5b085e3a0a35297e0b2de9d8/screens/195683CC-57F1-46FE-9381-169CAC57E03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524" y="1384988"/>
            <a:ext cx="6276975" cy="3923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258044"/>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Recently Changed Lifecycle View</a:t>
            </a:r>
            <a:endParaRPr lang="en-US" dirty="0"/>
          </a:p>
        </p:txBody>
      </p:sp>
      <p:sp>
        <p:nvSpPr>
          <p:cNvPr id="3" name="Content Placeholder 2"/>
          <p:cNvSpPr>
            <a:spLocks noGrp="1"/>
          </p:cNvSpPr>
          <p:nvPr>
            <p:ph sz="quarter" idx="14"/>
          </p:nvPr>
        </p:nvSpPr>
        <p:spPr>
          <a:xfrm>
            <a:off x="190500" y="1257300"/>
            <a:ext cx="6011892" cy="4760728"/>
          </a:xfrm>
        </p:spPr>
        <p:txBody>
          <a:bodyPr/>
          <a:lstStyle/>
          <a:p>
            <a:pPr>
              <a:buClrTx/>
              <a:buFont typeface="Arial" panose="020B0604020202020204" pitchFamily="34" charset="0"/>
              <a:buChar char="•"/>
            </a:pPr>
            <a:r>
              <a:rPr lang="en-US" dirty="0"/>
              <a:t>Assess the impact of obsolescence risk in your facility with a view into recent lifecycle changes</a:t>
            </a:r>
          </a:p>
          <a:p>
            <a:pPr>
              <a:buClrTx/>
              <a:buFont typeface="Arial" panose="020B0604020202020204" pitchFamily="34" charset="0"/>
              <a:buChar char="•"/>
            </a:pPr>
            <a:r>
              <a:rPr lang="en-US" dirty="0"/>
              <a:t>Recent product changes in last 30/60/90 days</a:t>
            </a:r>
          </a:p>
          <a:p>
            <a:pPr>
              <a:buClrTx/>
              <a:buFont typeface="Arial" panose="020B0604020202020204" pitchFamily="34" charset="0"/>
              <a:buChar char="•"/>
            </a:pPr>
            <a:r>
              <a:rPr lang="en-US" dirty="0"/>
              <a:t>Visual impact of these changes within your </a:t>
            </a:r>
            <a:r>
              <a:rPr lang="en-US" dirty="0" smtClean="0"/>
              <a:t>facility</a:t>
            </a:r>
          </a:p>
          <a:p>
            <a:pPr lvl="1">
              <a:buClrTx/>
              <a:buFont typeface="Arial" panose="020B0604020202020204" pitchFamily="34" charset="0"/>
              <a:buChar char="•"/>
            </a:pPr>
            <a:r>
              <a:rPr lang="en-US" dirty="0" smtClean="0"/>
              <a:t>Changes over time</a:t>
            </a:r>
          </a:p>
          <a:p>
            <a:pPr lvl="1">
              <a:buClrTx/>
              <a:buFont typeface="Arial" panose="020B0604020202020204" pitchFamily="34" charset="0"/>
              <a:buChar char="•"/>
            </a:pPr>
            <a:r>
              <a:rPr lang="en-US" dirty="0" smtClean="0"/>
              <a:t>Lifecycle changes by area of your facility </a:t>
            </a:r>
          </a:p>
          <a:p>
            <a:pPr lvl="1">
              <a:buClrTx/>
              <a:buFont typeface="Arial" panose="020B0604020202020204" pitchFamily="34" charset="0"/>
              <a:buChar char="•"/>
            </a:pPr>
            <a:r>
              <a:rPr lang="en-US" dirty="0" smtClean="0"/>
              <a:t>Detailed view of </a:t>
            </a:r>
            <a:r>
              <a:rPr lang="en-US" dirty="0" smtClean="0"/>
              <a:t>recently changed </a:t>
            </a:r>
            <a:r>
              <a:rPr lang="en-US" dirty="0" smtClean="0"/>
              <a:t>parts</a:t>
            </a:r>
            <a:r>
              <a:rPr lang="en-US" dirty="0"/>
              <a:t> </a:t>
            </a:r>
            <a:r>
              <a:rPr lang="en-US" dirty="0" smtClean="0"/>
              <a:t>and </a:t>
            </a:r>
            <a:r>
              <a:rPr lang="en-US" dirty="0" smtClean="0"/>
              <a:t/>
            </a:r>
            <a:br>
              <a:rPr lang="en-US" dirty="0" smtClean="0"/>
            </a:br>
            <a:r>
              <a:rPr lang="en-US" dirty="0" smtClean="0"/>
              <a:t>quantity </a:t>
            </a:r>
            <a:r>
              <a:rPr lang="en-US" dirty="0" smtClean="0"/>
              <a:t>installed</a:t>
            </a:r>
          </a:p>
          <a:p>
            <a:pPr lvl="1">
              <a:buClrTx/>
              <a:buFont typeface="Arial" panose="020B0604020202020204" pitchFamily="34" charset="0"/>
              <a:buChar char="•"/>
            </a:pPr>
            <a:r>
              <a:rPr lang="en-US" dirty="0" smtClean="0"/>
              <a:t>Modified date available for historical analysis</a:t>
            </a:r>
            <a:endParaRPr lang="en-US" dirty="0"/>
          </a:p>
        </p:txBody>
      </p:sp>
      <p:pic>
        <p:nvPicPr>
          <p:cNvPr id="4" name="Picture 2" descr="https://cdn.zeplin.io/5b085e3a0a35297e0b2de9d8/screens/39D4E186-4AA9-45CB-B1E9-E4132AB5EA79.png"/>
          <p:cNvPicPr>
            <a:picLocks noChangeAspect="1" noChangeArrowheads="1"/>
          </p:cNvPicPr>
          <p:nvPr/>
        </p:nvPicPr>
        <p:blipFill rotWithShape="1">
          <a:blip r:embed="rId2">
            <a:extLst>
              <a:ext uri="{28A0092B-C50C-407E-A947-70E740481C1C}">
                <a14:useLocalDpi xmlns:a14="http://schemas.microsoft.com/office/drawing/2010/main" val="0"/>
              </a:ext>
            </a:extLst>
          </a:blip>
          <a:srcRect b="41105"/>
          <a:stretch/>
        </p:blipFill>
        <p:spPr bwMode="auto">
          <a:xfrm>
            <a:off x="6409426" y="402771"/>
            <a:ext cx="5454504" cy="5880241"/>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bwMode="auto">
          <a:xfrm>
            <a:off x="10599288" y="155237"/>
            <a:ext cx="1503872" cy="942044"/>
          </a:xfrm>
          <a:prstGeom prst="irregularSeal2">
            <a:avLst/>
          </a:prstGeom>
          <a:solidFill>
            <a:srgbClr val="FFFF00"/>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kern="1200" dirty="0" smtClean="0">
                <a:solidFill>
                  <a:schemeClr val="tx1"/>
                </a:solidFill>
                <a:latin typeface="Arial" charset="0"/>
                <a:ea typeface="+mn-ea"/>
                <a:cs typeface="+mn-cs"/>
              </a:rPr>
              <a:t>Prototype</a:t>
            </a:r>
            <a:endParaRPr lang="en-US" sz="1800" kern="1200" dirty="0">
              <a:solidFill>
                <a:schemeClr val="tx1"/>
              </a:solidFill>
              <a:latin typeface="Arial" charset="0"/>
              <a:ea typeface="+mn-ea"/>
              <a:cs typeface="+mn-cs"/>
            </a:endParaRPr>
          </a:p>
        </p:txBody>
      </p:sp>
    </p:spTree>
    <p:extLst>
      <p:ext uri="{BB962C8B-B14F-4D97-AF65-F5344CB8AC3E}">
        <p14:creationId xmlns:p14="http://schemas.microsoft.com/office/powerpoint/2010/main" val="1878028498"/>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 Context Page</a:t>
            </a:r>
            <a:endParaRPr lang="en-US" dirty="0"/>
          </a:p>
        </p:txBody>
      </p:sp>
      <p:sp>
        <p:nvSpPr>
          <p:cNvPr id="3" name="Content Placeholder 2"/>
          <p:cNvSpPr>
            <a:spLocks noGrp="1"/>
          </p:cNvSpPr>
          <p:nvPr>
            <p:ph sz="quarter" idx="14"/>
          </p:nvPr>
        </p:nvSpPr>
        <p:spPr>
          <a:xfrm>
            <a:off x="190500" y="1257300"/>
            <a:ext cx="5502934" cy="4760728"/>
          </a:xfrm>
        </p:spPr>
        <p:txBody>
          <a:bodyPr/>
          <a:lstStyle/>
          <a:p>
            <a:pPr>
              <a:buClrTx/>
              <a:buFont typeface="Arial" panose="020B0604020202020204" pitchFamily="34" charset="0"/>
              <a:buChar char="•"/>
            </a:pPr>
            <a:r>
              <a:rPr lang="en-US" dirty="0"/>
              <a:t>View relevant information of a product and its installed base in your facility</a:t>
            </a:r>
            <a:r>
              <a:rPr lang="en-US" dirty="0" smtClean="0"/>
              <a:t>!</a:t>
            </a:r>
          </a:p>
          <a:p>
            <a:pPr lvl="1">
              <a:buClrTx/>
              <a:buFont typeface="Arial" panose="020B0604020202020204" pitchFamily="34" charset="0"/>
              <a:buChar char="•"/>
            </a:pPr>
            <a:r>
              <a:rPr lang="en-US" dirty="0" smtClean="0"/>
              <a:t>Quantity Installed</a:t>
            </a:r>
          </a:p>
          <a:p>
            <a:pPr lvl="1">
              <a:buClrTx/>
              <a:buFont typeface="Arial" panose="020B0604020202020204" pitchFamily="34" charset="0"/>
              <a:buChar char="•"/>
            </a:pPr>
            <a:r>
              <a:rPr lang="en-US" dirty="0" smtClean="0"/>
              <a:t>Installed Locations</a:t>
            </a:r>
          </a:p>
          <a:p>
            <a:pPr lvl="1">
              <a:buClrTx/>
              <a:buFont typeface="Arial" panose="020B0604020202020204" pitchFamily="34" charset="0"/>
              <a:buChar char="•"/>
            </a:pPr>
            <a:r>
              <a:rPr lang="en-US" dirty="0" smtClean="0"/>
              <a:t>Product Description</a:t>
            </a:r>
          </a:p>
          <a:p>
            <a:pPr lvl="1">
              <a:buClrTx/>
              <a:buFont typeface="Arial" panose="020B0604020202020204" pitchFamily="34" charset="0"/>
              <a:buChar char="•"/>
            </a:pPr>
            <a:r>
              <a:rPr lang="en-US" dirty="0" smtClean="0"/>
              <a:t>Lifecycle Status</a:t>
            </a:r>
            <a:endParaRPr lang="en-US" dirty="0"/>
          </a:p>
          <a:p>
            <a:pPr>
              <a:buClrTx/>
              <a:buFont typeface="Arial" panose="020B0604020202020204" pitchFamily="34" charset="0"/>
              <a:buChar char="•"/>
            </a:pPr>
            <a:r>
              <a:rPr lang="en-US" dirty="0"/>
              <a:t>Navigate to common interactions</a:t>
            </a:r>
          </a:p>
          <a:p>
            <a:pPr lvl="1">
              <a:buClrTx/>
              <a:buFont typeface="Arial" panose="020B0604020202020204" pitchFamily="34" charset="0"/>
              <a:buChar char="•"/>
            </a:pPr>
            <a:r>
              <a:rPr lang="en-US" dirty="0"/>
              <a:t>Add to Repair Quote</a:t>
            </a:r>
          </a:p>
          <a:p>
            <a:pPr lvl="1">
              <a:buClrTx/>
              <a:buFont typeface="Arial" panose="020B0604020202020204" pitchFamily="34" charset="0"/>
              <a:buChar char="•"/>
            </a:pPr>
            <a:r>
              <a:rPr lang="en-US" dirty="0"/>
              <a:t>Add to BOM</a:t>
            </a:r>
          </a:p>
          <a:p>
            <a:pPr lvl="1">
              <a:buClrTx/>
              <a:buFont typeface="Arial" panose="020B0604020202020204" pitchFamily="34" charset="0"/>
              <a:buChar char="•"/>
            </a:pPr>
            <a:r>
              <a:rPr lang="en-US" dirty="0"/>
              <a:t>View Product Documentation</a:t>
            </a:r>
          </a:p>
          <a:p>
            <a:endParaRPr lang="en-US" dirty="0"/>
          </a:p>
        </p:txBody>
      </p:sp>
      <p:pic>
        <p:nvPicPr>
          <p:cNvPr id="1026" name="Picture 2" descr="https://slack-imgs.com/?c=1&amp;o1=ro&amp;url=https%3A%2F%2Fimg.zeplin.io%2Fhttps%253A%252F%252Fcdn.zeplin.io%252F5b085e3a0a35297e0b2de9d8%252Fscreens%252FF68DE447-74C1-4CB4-B6EE-A9242D9792E2.png%3Fw%3D1024"/>
          <p:cNvPicPr>
            <a:picLocks noChangeAspect="1" noChangeArrowheads="1"/>
          </p:cNvPicPr>
          <p:nvPr/>
        </p:nvPicPr>
        <p:blipFill rotWithShape="1">
          <a:blip r:embed="rId2">
            <a:extLst>
              <a:ext uri="{28A0092B-C50C-407E-A947-70E740481C1C}">
                <a14:useLocalDpi xmlns:a14="http://schemas.microsoft.com/office/drawing/2010/main" val="0"/>
              </a:ext>
            </a:extLst>
          </a:blip>
          <a:srcRect b="14183"/>
          <a:stretch/>
        </p:blipFill>
        <p:spPr bwMode="auto">
          <a:xfrm>
            <a:off x="5766861" y="152400"/>
            <a:ext cx="5443106" cy="6381750"/>
          </a:xfrm>
          <a:prstGeom prst="rect">
            <a:avLst/>
          </a:prstGeom>
          <a:noFill/>
          <a:extLst>
            <a:ext uri="{909E8E84-426E-40DD-AFC4-6F175D3DCCD1}">
              <a14:hiddenFill xmlns:a14="http://schemas.microsoft.com/office/drawing/2010/main">
                <a:solidFill>
                  <a:srgbClr val="FFFFFF"/>
                </a:solidFill>
              </a14:hiddenFill>
            </a:ext>
          </a:extLst>
        </p:spPr>
      </p:pic>
      <p:sp>
        <p:nvSpPr>
          <p:cNvPr id="4" name="Explosion 2 3"/>
          <p:cNvSpPr/>
          <p:nvPr/>
        </p:nvSpPr>
        <p:spPr bwMode="auto">
          <a:xfrm>
            <a:off x="10599288" y="155237"/>
            <a:ext cx="1503872" cy="942044"/>
          </a:xfrm>
          <a:prstGeom prst="irregularSeal2">
            <a:avLst/>
          </a:prstGeom>
          <a:solidFill>
            <a:srgbClr val="FFFF00"/>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kern="1200" dirty="0" smtClean="0">
                <a:solidFill>
                  <a:schemeClr val="tx1"/>
                </a:solidFill>
                <a:latin typeface="Arial" charset="0"/>
                <a:ea typeface="+mn-ea"/>
                <a:cs typeface="+mn-cs"/>
              </a:rPr>
              <a:t>Prototype</a:t>
            </a:r>
            <a:endParaRPr lang="en-US" sz="1800" kern="1200" dirty="0">
              <a:solidFill>
                <a:schemeClr val="tx1"/>
              </a:solidFill>
              <a:latin typeface="Arial" charset="0"/>
              <a:ea typeface="+mn-ea"/>
              <a:cs typeface="+mn-cs"/>
            </a:endParaRPr>
          </a:p>
        </p:txBody>
      </p:sp>
    </p:spTree>
    <p:extLst>
      <p:ext uri="{BB962C8B-B14F-4D97-AF65-F5344CB8AC3E}">
        <p14:creationId xmlns:p14="http://schemas.microsoft.com/office/powerpoint/2010/main" val="3810645019"/>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bwMode="auto">
          <a:xfrm flipH="1">
            <a:off x="2587744" y="3323834"/>
            <a:ext cx="470938" cy="525916"/>
          </a:xfrm>
          <a:prstGeom prst="line">
            <a:avLst/>
          </a:prstGeom>
          <a:noFill/>
          <a:ln w="9525" cap="flat" cmpd="sng" algn="ctr">
            <a:solidFill>
              <a:schemeClr val="tx1"/>
            </a:solidFill>
            <a:prstDash val="dash"/>
            <a:round/>
            <a:headEnd type="none" w="med" len="med"/>
            <a:tailEnd type="none" w="med" len="med"/>
          </a:ln>
          <a:effectLst/>
        </p:spPr>
      </p:cxnSp>
      <p:cxnSp>
        <p:nvCxnSpPr>
          <p:cNvPr id="23" name="Straight Connector 22"/>
          <p:cNvCxnSpPr/>
          <p:nvPr/>
        </p:nvCxnSpPr>
        <p:spPr bwMode="auto">
          <a:xfrm flipH="1" flipV="1">
            <a:off x="2455582" y="2179628"/>
            <a:ext cx="600876" cy="440421"/>
          </a:xfrm>
          <a:prstGeom prst="line">
            <a:avLst/>
          </a:prstGeom>
          <a:noFill/>
          <a:ln w="9525" cap="flat" cmpd="sng" algn="ctr">
            <a:solidFill>
              <a:schemeClr val="tx1"/>
            </a:solidFill>
            <a:prstDash val="dash"/>
            <a:round/>
            <a:headEnd type="none" w="med" len="med"/>
            <a:tailEnd type="none" w="med" len="med"/>
          </a:ln>
          <a:effectLst/>
        </p:spPr>
      </p:cxnSp>
      <p:sp>
        <p:nvSpPr>
          <p:cNvPr id="2" name="Title 1"/>
          <p:cNvSpPr>
            <a:spLocks noGrp="1"/>
          </p:cNvSpPr>
          <p:nvPr>
            <p:ph type="title"/>
          </p:nvPr>
        </p:nvSpPr>
        <p:spPr/>
        <p:txBody>
          <a:bodyPr/>
          <a:lstStyle/>
          <a:p>
            <a:r>
              <a:rPr lang="en-US" dirty="0" smtClean="0"/>
              <a:t>My Equipment – How to Buy</a:t>
            </a:r>
            <a:endParaRPr lang="en-US" dirty="0"/>
          </a:p>
        </p:txBody>
      </p:sp>
      <p:cxnSp>
        <p:nvCxnSpPr>
          <p:cNvPr id="4" name="Straight Connector 3"/>
          <p:cNvCxnSpPr/>
          <p:nvPr/>
        </p:nvCxnSpPr>
        <p:spPr bwMode="auto">
          <a:xfrm flipH="1" flipV="1">
            <a:off x="1990345" y="2519340"/>
            <a:ext cx="600876" cy="440421"/>
          </a:xfrm>
          <a:prstGeom prst="line">
            <a:avLst/>
          </a:prstGeom>
          <a:noFill/>
          <a:ln w="9525" cap="flat" cmpd="sng" algn="ctr">
            <a:solidFill>
              <a:schemeClr val="tx1"/>
            </a:solidFill>
            <a:prstDash val="dash"/>
            <a:round/>
            <a:headEnd type="none" w="med" len="med"/>
            <a:tailEnd type="none" w="med" len="med"/>
          </a:ln>
          <a:effectLst/>
        </p:spPr>
      </p:cxnSp>
      <p:cxnSp>
        <p:nvCxnSpPr>
          <p:cNvPr id="5" name="Straight Connector 4"/>
          <p:cNvCxnSpPr/>
          <p:nvPr/>
        </p:nvCxnSpPr>
        <p:spPr bwMode="auto">
          <a:xfrm flipH="1">
            <a:off x="2097494" y="2972336"/>
            <a:ext cx="470938" cy="525916"/>
          </a:xfrm>
          <a:prstGeom prst="line">
            <a:avLst/>
          </a:prstGeom>
          <a:noFill/>
          <a:ln w="9525" cap="flat" cmpd="sng" algn="ctr">
            <a:solidFill>
              <a:schemeClr val="tx1"/>
            </a:solidFill>
            <a:prstDash val="dash"/>
            <a:round/>
            <a:headEnd type="none" w="med" len="med"/>
            <a:tailEnd type="none" w="med" len="med"/>
          </a:ln>
          <a:effectLst/>
        </p:spPr>
      </p:cxnSp>
      <p:sp>
        <p:nvSpPr>
          <p:cNvPr id="8" name="Oval 7"/>
          <p:cNvSpPr/>
          <p:nvPr/>
        </p:nvSpPr>
        <p:spPr bwMode="auto">
          <a:xfrm>
            <a:off x="1002122" y="3323230"/>
            <a:ext cx="1224189" cy="1219200"/>
          </a:xfrm>
          <a:prstGeom prst="ellipse">
            <a:avLst/>
          </a:prstGeom>
          <a:solidFill>
            <a:srgbClr val="C1131E"/>
          </a:solidFill>
          <a:ln>
            <a:noFill/>
            <a:headEnd/>
            <a:tailEnd/>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endParaRPr lang="en-US" sz="3200">
              <a:solidFill>
                <a:schemeClr val="tx1"/>
              </a:solidFill>
              <a:latin typeface="Arial" charset="0"/>
            </a:endParaRPr>
          </a:p>
        </p:txBody>
      </p:sp>
      <p:sp>
        <p:nvSpPr>
          <p:cNvPr id="9" name="Right Arrow 8"/>
          <p:cNvSpPr/>
          <p:nvPr/>
        </p:nvSpPr>
        <p:spPr bwMode="auto">
          <a:xfrm>
            <a:off x="1483850" y="3451264"/>
            <a:ext cx="1258276" cy="944661"/>
          </a:xfrm>
          <a:prstGeom prst="rightArrow">
            <a:avLst/>
          </a:prstGeom>
          <a:solidFill>
            <a:srgbClr val="C1131E"/>
          </a:solidFill>
          <a:ln>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endParaRPr lang="en-US" sz="3200">
              <a:solidFill>
                <a:schemeClr val="tx1"/>
              </a:solidFill>
              <a:latin typeface="Arial" charset="0"/>
            </a:endParaRPr>
          </a:p>
        </p:txBody>
      </p:sp>
      <p:sp>
        <p:nvSpPr>
          <p:cNvPr id="12" name="Oval 11"/>
          <p:cNvSpPr/>
          <p:nvPr/>
        </p:nvSpPr>
        <p:spPr bwMode="auto">
          <a:xfrm>
            <a:off x="952274" y="1497601"/>
            <a:ext cx="1224189" cy="1219200"/>
          </a:xfrm>
          <a:prstGeom prst="ellipse">
            <a:avLst/>
          </a:prstGeom>
          <a:solidFill>
            <a:schemeClr val="tx2"/>
          </a:solidFill>
          <a:ln>
            <a:noFill/>
            <a:headEnd/>
            <a:tailEnd/>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endParaRPr lang="en-US" sz="3200">
              <a:solidFill>
                <a:schemeClr val="tx1"/>
              </a:solidFill>
              <a:latin typeface="Arial" charset="0"/>
            </a:endParaRPr>
          </a:p>
        </p:txBody>
      </p:sp>
      <p:sp>
        <p:nvSpPr>
          <p:cNvPr id="13" name="Right Arrow 12"/>
          <p:cNvSpPr/>
          <p:nvPr/>
        </p:nvSpPr>
        <p:spPr bwMode="auto">
          <a:xfrm>
            <a:off x="1434002" y="1634871"/>
            <a:ext cx="1258276" cy="944661"/>
          </a:xfrm>
          <a:prstGeom prst="rightArrow">
            <a:avLst/>
          </a:prstGeom>
          <a:solidFill>
            <a:schemeClr val="tx2"/>
          </a:solidFill>
          <a:ln>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endParaRPr lang="en-US" sz="3200">
              <a:solidFill>
                <a:schemeClr val="tx1"/>
              </a:solidFill>
              <a:latin typeface="Arial" charset="0"/>
            </a:endParaRPr>
          </a:p>
        </p:txBody>
      </p:sp>
      <p:sp>
        <p:nvSpPr>
          <p:cNvPr id="15" name="TextBox 14"/>
          <p:cNvSpPr txBox="1"/>
          <p:nvPr/>
        </p:nvSpPr>
        <p:spPr>
          <a:xfrm>
            <a:off x="998009" y="1760085"/>
            <a:ext cx="1589735" cy="707886"/>
          </a:xfrm>
          <a:prstGeom prst="rect">
            <a:avLst/>
          </a:prstGeom>
          <a:noFill/>
        </p:spPr>
        <p:txBody>
          <a:bodyPr wrap="square" rtlCol="0">
            <a:spAutoFit/>
          </a:bodyPr>
          <a:lstStyle/>
          <a:p>
            <a:pPr>
              <a:lnSpc>
                <a:spcPts val="1600"/>
              </a:lnSpc>
            </a:pPr>
            <a:r>
              <a:rPr lang="en-US" sz="1600" b="1" dirty="0" smtClean="0">
                <a:solidFill>
                  <a:schemeClr val="bg1"/>
                </a:solidFill>
                <a:latin typeface="+mj-lt"/>
                <a:cs typeface="Arial Narrow"/>
              </a:rPr>
              <a:t>Customer Purchases</a:t>
            </a:r>
          </a:p>
          <a:p>
            <a:pPr>
              <a:lnSpc>
                <a:spcPts val="1600"/>
              </a:lnSpc>
            </a:pPr>
            <a:r>
              <a:rPr lang="en-US" sz="1600" b="1" dirty="0" smtClean="0">
                <a:solidFill>
                  <a:schemeClr val="bg1"/>
                </a:solidFill>
                <a:latin typeface="+mj-lt"/>
                <a:cs typeface="Arial Narrow"/>
              </a:rPr>
              <a:t>An IBE®</a:t>
            </a:r>
            <a:endParaRPr lang="en-US" sz="1600" b="1" dirty="0">
              <a:solidFill>
                <a:schemeClr val="bg1"/>
              </a:solidFill>
              <a:latin typeface="+mj-lt"/>
              <a:cs typeface="Arial Narrow"/>
            </a:endParaRPr>
          </a:p>
        </p:txBody>
      </p:sp>
      <p:sp>
        <p:nvSpPr>
          <p:cNvPr id="16" name="TextBox 15"/>
          <p:cNvSpPr txBox="1"/>
          <p:nvPr/>
        </p:nvSpPr>
        <p:spPr>
          <a:xfrm>
            <a:off x="1257635" y="2803014"/>
            <a:ext cx="658095" cy="464230"/>
          </a:xfrm>
          <a:prstGeom prst="rect">
            <a:avLst/>
          </a:prstGeom>
          <a:noFill/>
        </p:spPr>
        <p:txBody>
          <a:bodyPr wrap="square" rtlCol="0">
            <a:spAutoFit/>
          </a:bodyPr>
          <a:lstStyle/>
          <a:p>
            <a:pPr>
              <a:lnSpc>
                <a:spcPts val="2933"/>
              </a:lnSpc>
            </a:pPr>
            <a:r>
              <a:rPr lang="en-US" sz="3200" b="1" dirty="0">
                <a:latin typeface="+mj-lt"/>
                <a:cs typeface="Arial Narrow"/>
              </a:rPr>
              <a:t>or</a:t>
            </a:r>
          </a:p>
        </p:txBody>
      </p:sp>
      <p:sp>
        <p:nvSpPr>
          <p:cNvPr id="20" name="TextBox 19"/>
          <p:cNvSpPr txBox="1"/>
          <p:nvPr/>
        </p:nvSpPr>
        <p:spPr>
          <a:xfrm>
            <a:off x="1024017" y="3603342"/>
            <a:ext cx="1589735" cy="707886"/>
          </a:xfrm>
          <a:prstGeom prst="rect">
            <a:avLst/>
          </a:prstGeom>
          <a:noFill/>
        </p:spPr>
        <p:txBody>
          <a:bodyPr wrap="square" rtlCol="0">
            <a:spAutoFit/>
          </a:bodyPr>
          <a:lstStyle/>
          <a:p>
            <a:pPr>
              <a:lnSpc>
                <a:spcPts val="1600"/>
              </a:lnSpc>
            </a:pPr>
            <a:r>
              <a:rPr lang="en-US" sz="1600" b="1" dirty="0" smtClean="0">
                <a:solidFill>
                  <a:schemeClr val="bg1"/>
                </a:solidFill>
                <a:latin typeface="+mj-lt"/>
                <a:cs typeface="Arial Narrow"/>
              </a:rPr>
              <a:t>Customer Requests thru </a:t>
            </a:r>
            <a:r>
              <a:rPr lang="en-US" sz="1600" b="1" dirty="0" err="1" smtClean="0">
                <a:solidFill>
                  <a:schemeClr val="bg1"/>
                </a:solidFill>
                <a:latin typeface="+mj-lt"/>
                <a:cs typeface="Arial Narrow"/>
              </a:rPr>
              <a:t>MyRA</a:t>
            </a:r>
            <a:endParaRPr lang="en-US" sz="1600" b="1" dirty="0">
              <a:solidFill>
                <a:schemeClr val="bg1"/>
              </a:solidFill>
              <a:latin typeface="+mj-lt"/>
              <a:cs typeface="Arial Narrow"/>
            </a:endParaRPr>
          </a:p>
        </p:txBody>
      </p:sp>
      <p:cxnSp>
        <p:nvCxnSpPr>
          <p:cNvPr id="21" name="Straight Connector 20"/>
          <p:cNvCxnSpPr/>
          <p:nvPr/>
        </p:nvCxnSpPr>
        <p:spPr bwMode="auto">
          <a:xfrm flipH="1">
            <a:off x="3321683" y="1283523"/>
            <a:ext cx="889" cy="4778811"/>
          </a:xfrm>
          <a:prstGeom prst="line">
            <a:avLst/>
          </a:prstGeom>
          <a:noFill/>
          <a:ln w="38100" cap="flat" cmpd="sng" algn="ctr">
            <a:solidFill>
              <a:schemeClr val="bg1">
                <a:lumMod val="65000"/>
              </a:schemeClr>
            </a:solidFill>
            <a:prstDash val="solid"/>
            <a:round/>
            <a:headEnd type="none" w="med" len="med"/>
            <a:tailEnd type="none" w="med" len="med"/>
          </a:ln>
          <a:effectLst/>
        </p:spPr>
      </p:cxnSp>
      <p:cxnSp>
        <p:nvCxnSpPr>
          <p:cNvPr id="24" name="Straight Connector 23"/>
          <p:cNvCxnSpPr/>
          <p:nvPr/>
        </p:nvCxnSpPr>
        <p:spPr bwMode="auto">
          <a:xfrm flipH="1" flipV="1">
            <a:off x="3058683" y="3313994"/>
            <a:ext cx="7772400" cy="0"/>
          </a:xfrm>
          <a:prstGeom prst="line">
            <a:avLst/>
          </a:prstGeom>
          <a:noFill/>
          <a:ln w="9525" cap="flat" cmpd="sng" algn="ctr">
            <a:solidFill>
              <a:schemeClr val="tx1"/>
            </a:solidFill>
            <a:prstDash val="dash"/>
            <a:round/>
            <a:headEnd type="none" w="med" len="med"/>
            <a:tailEnd type="none" w="med" len="med"/>
          </a:ln>
          <a:effectLst/>
        </p:spPr>
      </p:cxnSp>
      <p:cxnSp>
        <p:nvCxnSpPr>
          <p:cNvPr id="27" name="Straight Connector 26"/>
          <p:cNvCxnSpPr/>
          <p:nvPr/>
        </p:nvCxnSpPr>
        <p:spPr bwMode="auto">
          <a:xfrm flipH="1">
            <a:off x="3058683" y="2603239"/>
            <a:ext cx="7772400" cy="0"/>
          </a:xfrm>
          <a:prstGeom prst="line">
            <a:avLst/>
          </a:prstGeom>
          <a:noFill/>
          <a:ln w="9525" cap="flat" cmpd="sng" algn="ctr">
            <a:solidFill>
              <a:schemeClr val="tx1"/>
            </a:solidFill>
            <a:prstDash val="dash"/>
            <a:round/>
            <a:headEnd type="none" w="med" len="med"/>
            <a:tailEnd type="none" w="med" len="med"/>
          </a:ln>
          <a:effectLst/>
        </p:spPr>
      </p:cxnSp>
      <p:grpSp>
        <p:nvGrpSpPr>
          <p:cNvPr id="42" name="Group 41"/>
          <p:cNvGrpSpPr/>
          <p:nvPr/>
        </p:nvGrpSpPr>
        <p:grpSpPr>
          <a:xfrm>
            <a:off x="3787407" y="2320462"/>
            <a:ext cx="1740004" cy="1219200"/>
            <a:chOff x="3787407" y="2552366"/>
            <a:chExt cx="1740004" cy="1219200"/>
          </a:xfrm>
        </p:grpSpPr>
        <p:sp>
          <p:nvSpPr>
            <p:cNvPr id="32" name="Oval 31"/>
            <p:cNvSpPr/>
            <p:nvPr/>
          </p:nvSpPr>
          <p:spPr bwMode="auto">
            <a:xfrm>
              <a:off x="3787407" y="2552366"/>
              <a:ext cx="1224189" cy="1219200"/>
            </a:xfrm>
            <a:prstGeom prst="ellipse">
              <a:avLst/>
            </a:prstGeom>
            <a:solidFill>
              <a:srgbClr val="C1131E"/>
            </a:solidFill>
            <a:ln>
              <a:noFill/>
              <a:headEnd/>
              <a:tailEnd/>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endParaRPr lang="en-US" sz="3200">
                <a:solidFill>
                  <a:schemeClr val="tx1"/>
                </a:solidFill>
                <a:latin typeface="Arial" charset="0"/>
              </a:endParaRPr>
            </a:p>
          </p:txBody>
        </p:sp>
        <p:sp>
          <p:nvSpPr>
            <p:cNvPr id="33" name="Right Arrow 32"/>
            <p:cNvSpPr/>
            <p:nvPr/>
          </p:nvSpPr>
          <p:spPr bwMode="auto">
            <a:xfrm>
              <a:off x="4269135" y="2689636"/>
              <a:ext cx="1258276" cy="944661"/>
            </a:xfrm>
            <a:prstGeom prst="rightArrow">
              <a:avLst/>
            </a:prstGeom>
            <a:solidFill>
              <a:srgbClr val="C1131E"/>
            </a:solidFill>
            <a:ln>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endParaRPr lang="en-US" sz="3200">
                <a:solidFill>
                  <a:schemeClr val="tx1"/>
                </a:solidFill>
                <a:latin typeface="Arial" charset="0"/>
              </a:endParaRPr>
            </a:p>
          </p:txBody>
        </p:sp>
        <p:sp>
          <p:nvSpPr>
            <p:cNvPr id="34" name="TextBox 33"/>
            <p:cNvSpPr txBox="1"/>
            <p:nvPr/>
          </p:nvSpPr>
          <p:spPr>
            <a:xfrm>
              <a:off x="3804300" y="2834744"/>
              <a:ext cx="1202294" cy="707886"/>
            </a:xfrm>
            <a:prstGeom prst="rect">
              <a:avLst/>
            </a:prstGeom>
            <a:noFill/>
          </p:spPr>
          <p:txBody>
            <a:bodyPr wrap="square" rtlCol="0">
              <a:spAutoFit/>
            </a:bodyPr>
            <a:lstStyle/>
            <a:p>
              <a:pPr algn="ctr">
                <a:lnSpc>
                  <a:spcPts val="1600"/>
                </a:lnSpc>
              </a:pPr>
              <a:r>
                <a:rPr lang="en-US" sz="1600" b="1" dirty="0" smtClean="0">
                  <a:solidFill>
                    <a:schemeClr val="bg1"/>
                  </a:solidFill>
                  <a:latin typeface="+mj-lt"/>
                  <a:cs typeface="Arial Narrow"/>
                </a:rPr>
                <a:t>Inventory Data Collected</a:t>
              </a:r>
              <a:endParaRPr lang="en-US" sz="1600" b="1" dirty="0">
                <a:solidFill>
                  <a:schemeClr val="bg1"/>
                </a:solidFill>
                <a:latin typeface="+mj-lt"/>
                <a:cs typeface="Arial Narrow"/>
              </a:endParaRPr>
            </a:p>
          </p:txBody>
        </p:sp>
      </p:grpSp>
      <p:pic>
        <p:nvPicPr>
          <p:cNvPr id="35" name="Picture 34"/>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858483" y="3626051"/>
            <a:ext cx="1120816" cy="297543"/>
          </a:xfrm>
          <a:prstGeom prst="rect">
            <a:avLst/>
          </a:prstGeom>
          <a:noFill/>
          <a:ln>
            <a:noFill/>
          </a:ln>
        </p:spPr>
      </p:pic>
      <p:pic>
        <p:nvPicPr>
          <p:cNvPr id="36" name="Picture 35"/>
          <p:cNvPicPr>
            <a:picLocks noChangeAspect="1"/>
          </p:cNvPicPr>
          <p:nvPr/>
        </p:nvPicPr>
        <p:blipFill>
          <a:blip r:embed="rId3"/>
          <a:stretch>
            <a:fillRect/>
          </a:stretch>
        </p:blipFill>
        <p:spPr>
          <a:xfrm>
            <a:off x="3993890" y="1634871"/>
            <a:ext cx="904383" cy="627195"/>
          </a:xfrm>
          <a:prstGeom prst="rect">
            <a:avLst/>
          </a:prstGeom>
        </p:spPr>
      </p:pic>
      <p:grpSp>
        <p:nvGrpSpPr>
          <p:cNvPr id="41" name="Group 40"/>
          <p:cNvGrpSpPr/>
          <p:nvPr/>
        </p:nvGrpSpPr>
        <p:grpSpPr>
          <a:xfrm>
            <a:off x="5995981" y="2320462"/>
            <a:ext cx="1740004" cy="1219200"/>
            <a:chOff x="6310306" y="2493788"/>
            <a:chExt cx="1740004" cy="1219200"/>
          </a:xfrm>
        </p:grpSpPr>
        <p:sp>
          <p:nvSpPr>
            <p:cNvPr id="38" name="Oval 37"/>
            <p:cNvSpPr/>
            <p:nvPr/>
          </p:nvSpPr>
          <p:spPr bwMode="auto">
            <a:xfrm>
              <a:off x="6310306" y="2493788"/>
              <a:ext cx="1224189" cy="1219200"/>
            </a:xfrm>
            <a:prstGeom prst="ellipse">
              <a:avLst/>
            </a:prstGeom>
            <a:solidFill>
              <a:srgbClr val="C1131E"/>
            </a:solidFill>
            <a:ln>
              <a:noFill/>
              <a:headEnd/>
              <a:tailEnd/>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endParaRPr lang="en-US" sz="3200">
                <a:solidFill>
                  <a:schemeClr val="tx1"/>
                </a:solidFill>
                <a:latin typeface="Arial" charset="0"/>
              </a:endParaRPr>
            </a:p>
          </p:txBody>
        </p:sp>
        <p:sp>
          <p:nvSpPr>
            <p:cNvPr id="39" name="Right Arrow 38"/>
            <p:cNvSpPr/>
            <p:nvPr/>
          </p:nvSpPr>
          <p:spPr bwMode="auto">
            <a:xfrm>
              <a:off x="6792034" y="2631058"/>
              <a:ext cx="1258276" cy="944661"/>
            </a:xfrm>
            <a:prstGeom prst="rightArrow">
              <a:avLst/>
            </a:prstGeom>
            <a:solidFill>
              <a:srgbClr val="C1131E"/>
            </a:solidFill>
            <a:ln>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endParaRPr lang="en-US" sz="3200">
                <a:solidFill>
                  <a:schemeClr val="tx1"/>
                </a:solidFill>
                <a:latin typeface="Arial" charset="0"/>
              </a:endParaRPr>
            </a:p>
          </p:txBody>
        </p:sp>
        <p:sp>
          <p:nvSpPr>
            <p:cNvPr id="40" name="TextBox 39"/>
            <p:cNvSpPr txBox="1"/>
            <p:nvPr/>
          </p:nvSpPr>
          <p:spPr>
            <a:xfrm>
              <a:off x="6327199" y="2850054"/>
              <a:ext cx="1202294" cy="502702"/>
            </a:xfrm>
            <a:prstGeom prst="rect">
              <a:avLst/>
            </a:prstGeom>
            <a:noFill/>
          </p:spPr>
          <p:txBody>
            <a:bodyPr wrap="square" rtlCol="0">
              <a:spAutoFit/>
            </a:bodyPr>
            <a:lstStyle/>
            <a:p>
              <a:pPr algn="ctr">
                <a:lnSpc>
                  <a:spcPts val="1600"/>
                </a:lnSpc>
              </a:pPr>
              <a:r>
                <a:rPr lang="en-US" sz="1600" b="1" dirty="0" smtClean="0">
                  <a:solidFill>
                    <a:schemeClr val="bg1"/>
                  </a:solidFill>
                  <a:latin typeface="+mj-lt"/>
                  <a:cs typeface="Arial Narrow"/>
                </a:rPr>
                <a:t>Report Delivered</a:t>
              </a:r>
              <a:endParaRPr lang="en-US" sz="1600" b="1" dirty="0">
                <a:solidFill>
                  <a:schemeClr val="bg1"/>
                </a:solidFill>
                <a:latin typeface="+mj-lt"/>
                <a:cs typeface="Arial Narrow"/>
              </a:endParaRPr>
            </a:p>
          </p:txBody>
        </p:sp>
      </p:grpSp>
      <p:sp>
        <p:nvSpPr>
          <p:cNvPr id="43" name="Rectangle 42"/>
          <p:cNvSpPr/>
          <p:nvPr/>
        </p:nvSpPr>
        <p:spPr>
          <a:xfrm>
            <a:off x="114841" y="3726452"/>
            <a:ext cx="795411" cy="461665"/>
          </a:xfrm>
          <a:prstGeom prst="rect">
            <a:avLst/>
          </a:prstGeom>
        </p:spPr>
        <p:txBody>
          <a:bodyPr wrap="none">
            <a:spAutoFit/>
          </a:bodyPr>
          <a:lstStyle/>
          <a:p>
            <a:pPr algn="ctr"/>
            <a:r>
              <a:rPr lang="en-US" sz="1200" b="1" dirty="0" smtClean="0">
                <a:cs typeface="Arial Narrow"/>
              </a:rPr>
              <a:t>Inbound</a:t>
            </a:r>
          </a:p>
          <a:p>
            <a:pPr algn="ctr"/>
            <a:r>
              <a:rPr lang="en-US" sz="1200" b="1" dirty="0" smtClean="0">
                <a:cs typeface="Arial Narrow"/>
              </a:rPr>
              <a:t>Request</a:t>
            </a:r>
            <a:endParaRPr lang="en-US" sz="1200" dirty="0"/>
          </a:p>
        </p:txBody>
      </p:sp>
      <p:sp>
        <p:nvSpPr>
          <p:cNvPr id="44" name="Rectangle 43"/>
          <p:cNvSpPr/>
          <p:nvPr/>
        </p:nvSpPr>
        <p:spPr>
          <a:xfrm>
            <a:off x="74357" y="1863972"/>
            <a:ext cx="933269" cy="276999"/>
          </a:xfrm>
          <a:prstGeom prst="rect">
            <a:avLst/>
          </a:prstGeom>
        </p:spPr>
        <p:txBody>
          <a:bodyPr wrap="none">
            <a:spAutoFit/>
          </a:bodyPr>
          <a:lstStyle/>
          <a:p>
            <a:pPr algn="ctr"/>
            <a:r>
              <a:rPr lang="en-US" sz="1200" b="1" dirty="0" smtClean="0">
                <a:cs typeface="Arial Narrow"/>
              </a:rPr>
              <a:t>IBE® Sold</a:t>
            </a:r>
            <a:endParaRPr lang="en-US" sz="1200" dirty="0"/>
          </a:p>
        </p:txBody>
      </p:sp>
      <p:pic>
        <p:nvPicPr>
          <p:cNvPr id="45" name="Picture 44"/>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013732" y="3626051"/>
            <a:ext cx="1120816" cy="297543"/>
          </a:xfrm>
          <a:prstGeom prst="rect">
            <a:avLst/>
          </a:prstGeom>
          <a:noFill/>
          <a:ln>
            <a:noFill/>
          </a:ln>
        </p:spPr>
      </p:pic>
      <p:pic>
        <p:nvPicPr>
          <p:cNvPr id="46" name="Picture 45"/>
          <p:cNvPicPr>
            <a:picLocks noChangeAspect="1"/>
          </p:cNvPicPr>
          <p:nvPr/>
        </p:nvPicPr>
        <p:blipFill>
          <a:blip r:embed="rId3"/>
          <a:stretch>
            <a:fillRect/>
          </a:stretch>
        </p:blipFill>
        <p:spPr>
          <a:xfrm>
            <a:off x="6149139" y="1634871"/>
            <a:ext cx="904383" cy="627195"/>
          </a:xfrm>
          <a:prstGeom prst="rect">
            <a:avLst/>
          </a:prstGeom>
        </p:spPr>
      </p:pic>
      <p:sp>
        <p:nvSpPr>
          <p:cNvPr id="47" name="Oval 46"/>
          <p:cNvSpPr/>
          <p:nvPr/>
        </p:nvSpPr>
        <p:spPr bwMode="auto">
          <a:xfrm>
            <a:off x="8354195" y="2320463"/>
            <a:ext cx="1224189" cy="1219200"/>
          </a:xfrm>
          <a:prstGeom prst="ellipse">
            <a:avLst/>
          </a:prstGeom>
          <a:solidFill>
            <a:schemeClr val="tx1"/>
          </a:solidFill>
          <a:ln>
            <a:noFill/>
            <a:headEnd/>
            <a:tailEnd/>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endParaRPr lang="en-US" sz="3200">
              <a:solidFill>
                <a:schemeClr val="tx1"/>
              </a:solidFill>
              <a:latin typeface="Arial" charset="0"/>
            </a:endParaRPr>
          </a:p>
        </p:txBody>
      </p:sp>
      <p:sp>
        <p:nvSpPr>
          <p:cNvPr id="48" name="Right Arrow 47"/>
          <p:cNvSpPr/>
          <p:nvPr/>
        </p:nvSpPr>
        <p:spPr bwMode="auto">
          <a:xfrm>
            <a:off x="8845159" y="2457732"/>
            <a:ext cx="1258276" cy="944661"/>
          </a:xfrm>
          <a:prstGeom prst="rightArrow">
            <a:avLst/>
          </a:prstGeom>
          <a:solidFill>
            <a:schemeClr val="tx1"/>
          </a:solidFill>
          <a:ln>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endParaRPr lang="en-US" sz="3200">
              <a:solidFill>
                <a:schemeClr val="tx1"/>
              </a:solidFill>
              <a:latin typeface="Arial" charset="0"/>
            </a:endParaRPr>
          </a:p>
        </p:txBody>
      </p:sp>
      <p:cxnSp>
        <p:nvCxnSpPr>
          <p:cNvPr id="50" name="Straight Connector 49"/>
          <p:cNvCxnSpPr/>
          <p:nvPr/>
        </p:nvCxnSpPr>
        <p:spPr bwMode="auto">
          <a:xfrm flipH="1">
            <a:off x="8089176" y="1283523"/>
            <a:ext cx="889" cy="4778811"/>
          </a:xfrm>
          <a:prstGeom prst="line">
            <a:avLst/>
          </a:prstGeom>
          <a:noFill/>
          <a:ln w="38100" cap="flat" cmpd="sng" algn="ctr">
            <a:solidFill>
              <a:schemeClr val="bg1">
                <a:lumMod val="65000"/>
              </a:schemeClr>
            </a:solidFill>
            <a:prstDash val="solid"/>
            <a:round/>
            <a:headEnd type="none" w="med" len="med"/>
            <a:tailEnd type="none" w="med" len="med"/>
          </a:ln>
          <a:effectLst/>
        </p:spPr>
      </p:cxnSp>
      <p:sp>
        <p:nvSpPr>
          <p:cNvPr id="51" name="TextBox 50"/>
          <p:cNvSpPr txBox="1"/>
          <p:nvPr/>
        </p:nvSpPr>
        <p:spPr>
          <a:xfrm>
            <a:off x="175797" y="5377777"/>
            <a:ext cx="3031904" cy="1118255"/>
          </a:xfrm>
          <a:prstGeom prst="rect">
            <a:avLst/>
          </a:prstGeom>
          <a:noFill/>
        </p:spPr>
        <p:txBody>
          <a:bodyPr wrap="square" rtlCol="0">
            <a:spAutoFit/>
          </a:bodyPr>
          <a:lstStyle/>
          <a:p>
            <a:pPr marL="285750" indent="-285750">
              <a:lnSpc>
                <a:spcPts val="1600"/>
              </a:lnSpc>
              <a:buFontTx/>
              <a:buChar char="-"/>
            </a:pPr>
            <a:r>
              <a:rPr lang="en-US" sz="1600" dirty="0" smtClean="0">
                <a:solidFill>
                  <a:schemeClr val="tx2"/>
                </a:solidFill>
                <a:cs typeface="Arial Narrow"/>
              </a:rPr>
              <a:t>Motion Generates Interest and Sells IBE</a:t>
            </a:r>
          </a:p>
          <a:p>
            <a:pPr marL="285750" indent="-285750">
              <a:lnSpc>
                <a:spcPts val="1600"/>
              </a:lnSpc>
              <a:buFontTx/>
              <a:buChar char="-"/>
            </a:pPr>
            <a:endParaRPr lang="en-US" sz="1600" dirty="0" smtClean="0">
              <a:solidFill>
                <a:schemeClr val="tx2"/>
              </a:solidFill>
              <a:cs typeface="Arial Narrow"/>
            </a:endParaRPr>
          </a:p>
          <a:p>
            <a:pPr algn="ctr">
              <a:lnSpc>
                <a:spcPts val="1600"/>
              </a:lnSpc>
            </a:pPr>
            <a:r>
              <a:rPr lang="en-US" sz="1600" dirty="0" smtClean="0">
                <a:solidFill>
                  <a:schemeClr val="tx2"/>
                </a:solidFill>
                <a:cs typeface="Arial Narrow"/>
              </a:rPr>
              <a:t>*Price Includes 1 Year Access to My Equipment*</a:t>
            </a:r>
            <a:endParaRPr lang="en-US" sz="1600" dirty="0">
              <a:solidFill>
                <a:schemeClr val="tx2"/>
              </a:solidFill>
              <a:cs typeface="Arial Narrow"/>
            </a:endParaRPr>
          </a:p>
        </p:txBody>
      </p:sp>
      <p:sp>
        <p:nvSpPr>
          <p:cNvPr id="52" name="TextBox 51"/>
          <p:cNvSpPr txBox="1"/>
          <p:nvPr/>
        </p:nvSpPr>
        <p:spPr>
          <a:xfrm>
            <a:off x="3531428" y="5377777"/>
            <a:ext cx="4204557" cy="913070"/>
          </a:xfrm>
          <a:prstGeom prst="rect">
            <a:avLst/>
          </a:prstGeom>
          <a:noFill/>
        </p:spPr>
        <p:txBody>
          <a:bodyPr wrap="square" rtlCol="0">
            <a:spAutoFit/>
          </a:bodyPr>
          <a:lstStyle/>
          <a:p>
            <a:pPr marL="285750" indent="-285750">
              <a:lnSpc>
                <a:spcPts val="1600"/>
              </a:lnSpc>
              <a:buFontTx/>
              <a:buChar char="-"/>
            </a:pPr>
            <a:r>
              <a:rPr lang="en-US" sz="1600" dirty="0" smtClean="0">
                <a:solidFill>
                  <a:schemeClr val="tx2"/>
                </a:solidFill>
                <a:cs typeface="Arial Narrow"/>
              </a:rPr>
              <a:t>PO Received </a:t>
            </a:r>
          </a:p>
          <a:p>
            <a:pPr marL="285750" indent="-285750">
              <a:lnSpc>
                <a:spcPts val="1600"/>
              </a:lnSpc>
              <a:buFontTx/>
              <a:buChar char="-"/>
            </a:pPr>
            <a:r>
              <a:rPr lang="en-US" sz="1600" dirty="0" smtClean="0">
                <a:solidFill>
                  <a:schemeClr val="tx2"/>
                </a:solidFill>
                <a:cs typeface="Arial Narrow"/>
              </a:rPr>
              <a:t>Data Collected and Report Delivered</a:t>
            </a:r>
          </a:p>
          <a:p>
            <a:pPr marL="285750" indent="-285750">
              <a:lnSpc>
                <a:spcPts val="1600"/>
              </a:lnSpc>
              <a:buFontTx/>
              <a:buChar char="-"/>
            </a:pPr>
            <a:r>
              <a:rPr lang="en-US" sz="1600" dirty="0" smtClean="0">
                <a:solidFill>
                  <a:schemeClr val="tx2"/>
                </a:solidFill>
                <a:cs typeface="Arial Narrow"/>
              </a:rPr>
              <a:t>Access Granted to My Equipment upon Report Delivery</a:t>
            </a:r>
          </a:p>
        </p:txBody>
      </p:sp>
      <p:sp>
        <p:nvSpPr>
          <p:cNvPr id="53" name="TextBox 52"/>
          <p:cNvSpPr txBox="1"/>
          <p:nvPr/>
        </p:nvSpPr>
        <p:spPr>
          <a:xfrm>
            <a:off x="8298032" y="5377777"/>
            <a:ext cx="3703468" cy="1118255"/>
          </a:xfrm>
          <a:prstGeom prst="rect">
            <a:avLst/>
          </a:prstGeom>
          <a:noFill/>
        </p:spPr>
        <p:txBody>
          <a:bodyPr wrap="square" rtlCol="0">
            <a:spAutoFit/>
          </a:bodyPr>
          <a:lstStyle/>
          <a:p>
            <a:pPr marL="285750" indent="-285750">
              <a:lnSpc>
                <a:spcPts val="1600"/>
              </a:lnSpc>
              <a:buFontTx/>
              <a:buChar char="-"/>
            </a:pPr>
            <a:r>
              <a:rPr lang="en-US" sz="1600" dirty="0" smtClean="0">
                <a:solidFill>
                  <a:schemeClr val="tx2"/>
                </a:solidFill>
                <a:cs typeface="Arial Narrow"/>
              </a:rPr>
              <a:t>List Price: $1,500 per site annually</a:t>
            </a:r>
          </a:p>
          <a:p>
            <a:pPr marL="285750" indent="-285750">
              <a:lnSpc>
                <a:spcPts val="1600"/>
              </a:lnSpc>
              <a:buFontTx/>
              <a:buChar char="-"/>
            </a:pPr>
            <a:r>
              <a:rPr lang="en-US" sz="1600" dirty="0" smtClean="0">
                <a:solidFill>
                  <a:schemeClr val="tx2"/>
                </a:solidFill>
                <a:cs typeface="Arial Narrow"/>
              </a:rPr>
              <a:t>Access Term: 1 Year</a:t>
            </a:r>
          </a:p>
          <a:p>
            <a:pPr marL="285750" indent="-285750">
              <a:lnSpc>
                <a:spcPts val="1600"/>
              </a:lnSpc>
              <a:buFontTx/>
              <a:buChar char="-"/>
            </a:pPr>
            <a:r>
              <a:rPr lang="en-US" sz="1600" dirty="0" smtClean="0">
                <a:solidFill>
                  <a:schemeClr val="tx2"/>
                </a:solidFill>
                <a:cs typeface="Arial Narrow"/>
              </a:rPr>
              <a:t>Access Rights: My Equipment</a:t>
            </a:r>
          </a:p>
          <a:p>
            <a:pPr marL="285750" indent="-285750">
              <a:lnSpc>
                <a:spcPts val="1600"/>
              </a:lnSpc>
              <a:buFontTx/>
              <a:buChar char="-"/>
            </a:pPr>
            <a:r>
              <a:rPr lang="en-US" sz="1600" dirty="0" smtClean="0">
                <a:solidFill>
                  <a:schemeClr val="tx2"/>
                </a:solidFill>
                <a:cs typeface="Arial Narrow"/>
              </a:rPr>
              <a:t>Optional Data Collection Refresh Keeps Asset Inventory Updated</a:t>
            </a:r>
            <a:endParaRPr lang="en-US" sz="1600" dirty="0">
              <a:solidFill>
                <a:schemeClr val="tx2"/>
              </a:solidFill>
              <a:cs typeface="Arial Narrow"/>
            </a:endParaRPr>
          </a:p>
        </p:txBody>
      </p:sp>
      <p:pic>
        <p:nvPicPr>
          <p:cNvPr id="55" name="Picture 54"/>
          <p:cNvPicPr>
            <a:picLocks noChangeAspect="1"/>
          </p:cNvPicPr>
          <p:nvPr/>
        </p:nvPicPr>
        <p:blipFill>
          <a:blip r:embed="rId4"/>
          <a:stretch>
            <a:fillRect/>
          </a:stretch>
        </p:blipFill>
        <p:spPr>
          <a:xfrm>
            <a:off x="8413520" y="2651744"/>
            <a:ext cx="1414346" cy="494587"/>
          </a:xfrm>
          <a:prstGeom prst="rect">
            <a:avLst/>
          </a:prstGeom>
        </p:spPr>
      </p:pic>
      <p:cxnSp>
        <p:nvCxnSpPr>
          <p:cNvPr id="58" name="Straight Connector 57"/>
          <p:cNvCxnSpPr/>
          <p:nvPr/>
        </p:nvCxnSpPr>
        <p:spPr bwMode="auto">
          <a:xfrm>
            <a:off x="327040" y="5045766"/>
            <a:ext cx="2729418" cy="0"/>
          </a:xfrm>
          <a:prstGeom prst="line">
            <a:avLst/>
          </a:prstGeom>
          <a:noFill/>
          <a:ln w="38100" cap="flat" cmpd="sng" algn="ctr">
            <a:solidFill>
              <a:schemeClr val="bg1">
                <a:lumMod val="65000"/>
              </a:schemeClr>
            </a:solidFill>
            <a:prstDash val="solid"/>
            <a:round/>
            <a:headEnd type="none" w="med" len="med"/>
            <a:tailEnd type="none" w="med" len="med"/>
          </a:ln>
          <a:effectLst/>
        </p:spPr>
      </p:cxnSp>
      <p:cxnSp>
        <p:nvCxnSpPr>
          <p:cNvPr id="61" name="Straight Connector 60"/>
          <p:cNvCxnSpPr/>
          <p:nvPr/>
        </p:nvCxnSpPr>
        <p:spPr bwMode="auto">
          <a:xfrm>
            <a:off x="3419721" y="5045766"/>
            <a:ext cx="4569734" cy="0"/>
          </a:xfrm>
          <a:prstGeom prst="line">
            <a:avLst/>
          </a:prstGeom>
          <a:noFill/>
          <a:ln w="38100" cap="flat" cmpd="sng" algn="ctr">
            <a:solidFill>
              <a:schemeClr val="bg1">
                <a:lumMod val="65000"/>
              </a:schemeClr>
            </a:solidFill>
            <a:prstDash val="solid"/>
            <a:round/>
            <a:headEnd type="none" w="med" len="med"/>
            <a:tailEnd type="none" w="med" len="med"/>
          </a:ln>
          <a:effectLst/>
        </p:spPr>
      </p:cxnSp>
      <p:cxnSp>
        <p:nvCxnSpPr>
          <p:cNvPr id="63" name="Straight Connector 62"/>
          <p:cNvCxnSpPr/>
          <p:nvPr/>
        </p:nvCxnSpPr>
        <p:spPr bwMode="auto">
          <a:xfrm>
            <a:off x="8229600" y="5045766"/>
            <a:ext cx="3771900" cy="0"/>
          </a:xfrm>
          <a:prstGeom prst="line">
            <a:avLst/>
          </a:prstGeom>
          <a:noFill/>
          <a:ln w="38100" cap="flat" cmpd="sng" algn="ctr">
            <a:solidFill>
              <a:schemeClr val="bg1">
                <a:lumMod val="65000"/>
              </a:schemeClr>
            </a:solidFill>
            <a:prstDash val="solid"/>
            <a:round/>
            <a:headEnd type="none" w="med" len="med"/>
            <a:tailEnd type="none" w="med" len="med"/>
          </a:ln>
          <a:effectLst/>
        </p:spPr>
      </p:cxnSp>
      <p:sp>
        <p:nvSpPr>
          <p:cNvPr id="67" name="Rectangle 66"/>
          <p:cNvSpPr/>
          <p:nvPr/>
        </p:nvSpPr>
        <p:spPr>
          <a:xfrm>
            <a:off x="662681" y="5091157"/>
            <a:ext cx="1943161" cy="276999"/>
          </a:xfrm>
          <a:prstGeom prst="rect">
            <a:avLst/>
          </a:prstGeom>
        </p:spPr>
        <p:txBody>
          <a:bodyPr wrap="none">
            <a:spAutoFit/>
          </a:bodyPr>
          <a:lstStyle/>
          <a:p>
            <a:pPr algn="ctr"/>
            <a:r>
              <a:rPr lang="en-US" sz="1200" b="1" dirty="0" smtClean="0">
                <a:cs typeface="Arial Narrow"/>
              </a:rPr>
              <a:t>Pre-IBE Project Delivery</a:t>
            </a:r>
            <a:endParaRPr lang="en-US" sz="1200" dirty="0"/>
          </a:p>
        </p:txBody>
      </p:sp>
      <p:sp>
        <p:nvSpPr>
          <p:cNvPr id="68" name="Rectangle 67"/>
          <p:cNvSpPr/>
          <p:nvPr/>
        </p:nvSpPr>
        <p:spPr>
          <a:xfrm>
            <a:off x="4783489" y="5091156"/>
            <a:ext cx="1853392" cy="276999"/>
          </a:xfrm>
          <a:prstGeom prst="rect">
            <a:avLst/>
          </a:prstGeom>
        </p:spPr>
        <p:txBody>
          <a:bodyPr wrap="none">
            <a:spAutoFit/>
          </a:bodyPr>
          <a:lstStyle/>
          <a:p>
            <a:pPr algn="ctr"/>
            <a:r>
              <a:rPr lang="en-US" sz="1200" b="1" dirty="0" smtClean="0">
                <a:cs typeface="Arial Narrow"/>
              </a:rPr>
              <a:t>IBE® Project Delivered</a:t>
            </a:r>
            <a:endParaRPr lang="en-US" sz="1200" dirty="0"/>
          </a:p>
        </p:txBody>
      </p:sp>
      <p:sp>
        <p:nvSpPr>
          <p:cNvPr id="69" name="Rectangle 68"/>
          <p:cNvSpPr/>
          <p:nvPr/>
        </p:nvSpPr>
        <p:spPr>
          <a:xfrm>
            <a:off x="9079053" y="5073765"/>
            <a:ext cx="2073004" cy="276999"/>
          </a:xfrm>
          <a:prstGeom prst="rect">
            <a:avLst/>
          </a:prstGeom>
        </p:spPr>
        <p:txBody>
          <a:bodyPr wrap="none">
            <a:spAutoFit/>
          </a:bodyPr>
          <a:lstStyle/>
          <a:p>
            <a:pPr algn="ctr"/>
            <a:r>
              <a:rPr lang="en-US" sz="1200" b="1" dirty="0" smtClean="0"/>
              <a:t>Post-IBE Project Delivery</a:t>
            </a:r>
            <a:endParaRPr lang="en-US" sz="1200" dirty="0"/>
          </a:p>
        </p:txBody>
      </p:sp>
      <p:sp>
        <p:nvSpPr>
          <p:cNvPr id="73" name="TextBox 72"/>
          <p:cNvSpPr txBox="1"/>
          <p:nvPr/>
        </p:nvSpPr>
        <p:spPr>
          <a:xfrm>
            <a:off x="10493666" y="2475022"/>
            <a:ext cx="1202294" cy="913070"/>
          </a:xfrm>
          <a:prstGeom prst="rect">
            <a:avLst/>
          </a:prstGeom>
          <a:noFill/>
        </p:spPr>
        <p:txBody>
          <a:bodyPr wrap="square" rtlCol="0">
            <a:spAutoFit/>
          </a:bodyPr>
          <a:lstStyle/>
          <a:p>
            <a:pPr algn="ctr">
              <a:lnSpc>
                <a:spcPts val="1600"/>
              </a:lnSpc>
            </a:pPr>
            <a:r>
              <a:rPr lang="en-US" sz="1600" b="1" dirty="0" smtClean="0">
                <a:solidFill>
                  <a:schemeClr val="bg1"/>
                </a:solidFill>
                <a:latin typeface="+mj-lt"/>
                <a:cs typeface="Arial Narrow"/>
              </a:rPr>
              <a:t>Optional Data Collection Refresh</a:t>
            </a:r>
            <a:endParaRPr lang="en-US" sz="1600" b="1" dirty="0">
              <a:solidFill>
                <a:schemeClr val="bg1"/>
              </a:solidFill>
              <a:latin typeface="+mj-lt"/>
              <a:cs typeface="Arial Narrow"/>
            </a:endParaRPr>
          </a:p>
        </p:txBody>
      </p:sp>
      <p:pic>
        <p:nvPicPr>
          <p:cNvPr id="74" name="Picture 73"/>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559306" y="3626051"/>
            <a:ext cx="1120816" cy="297543"/>
          </a:xfrm>
          <a:prstGeom prst="rect">
            <a:avLst/>
          </a:prstGeom>
          <a:noFill/>
          <a:ln>
            <a:noFill/>
          </a:ln>
        </p:spPr>
      </p:pic>
      <p:pic>
        <p:nvPicPr>
          <p:cNvPr id="75" name="Picture 74"/>
          <p:cNvPicPr>
            <a:picLocks noChangeAspect="1"/>
          </p:cNvPicPr>
          <p:nvPr/>
        </p:nvPicPr>
        <p:blipFill>
          <a:blip r:embed="rId3"/>
          <a:stretch>
            <a:fillRect/>
          </a:stretch>
        </p:blipFill>
        <p:spPr>
          <a:xfrm>
            <a:off x="10694713" y="1634871"/>
            <a:ext cx="904383" cy="627195"/>
          </a:xfrm>
          <a:prstGeom prst="rect">
            <a:avLst/>
          </a:prstGeom>
        </p:spPr>
      </p:pic>
      <p:pic>
        <p:nvPicPr>
          <p:cNvPr id="1028" name="Picture 4" descr="Image result for up to date clipart"/>
          <p:cNvPicPr>
            <a:picLocks noChangeAspect="1" noChangeArrowheads="1"/>
          </p:cNvPicPr>
          <p:nvPr/>
        </p:nvPicPr>
        <p:blipFill rotWithShape="1">
          <a:blip r:embed="rId5">
            <a:extLst>
              <a:ext uri="{28A0092B-C50C-407E-A947-70E740481C1C}">
                <a14:useLocalDpi xmlns:a14="http://schemas.microsoft.com/office/drawing/2010/main" val="0"/>
              </a:ext>
            </a:extLst>
          </a:blip>
          <a:srcRect l="1327" t="7747" r="2352" b="12408"/>
          <a:stretch/>
        </p:blipFill>
        <p:spPr bwMode="auto">
          <a:xfrm>
            <a:off x="10425095" y="2393696"/>
            <a:ext cx="1305847" cy="1130564"/>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p:cNvSpPr/>
          <p:nvPr/>
        </p:nvSpPr>
        <p:spPr>
          <a:xfrm>
            <a:off x="9727123" y="3994567"/>
            <a:ext cx="2465740" cy="830997"/>
          </a:xfrm>
          <a:prstGeom prst="rect">
            <a:avLst/>
          </a:prstGeom>
        </p:spPr>
        <p:txBody>
          <a:bodyPr wrap="none">
            <a:spAutoFit/>
          </a:bodyPr>
          <a:lstStyle/>
          <a:p>
            <a:pPr algn="ctr"/>
            <a:r>
              <a:rPr lang="en-US" sz="1600" i="1" dirty="0" smtClean="0">
                <a:solidFill>
                  <a:schemeClr val="tx2"/>
                </a:solidFill>
              </a:rPr>
              <a:t>Keep asset inventory up </a:t>
            </a:r>
          </a:p>
          <a:p>
            <a:pPr algn="ctr"/>
            <a:r>
              <a:rPr lang="en-US" sz="1600" i="1" dirty="0" smtClean="0">
                <a:solidFill>
                  <a:schemeClr val="tx2"/>
                </a:solidFill>
              </a:rPr>
              <a:t>to date with scheduled</a:t>
            </a:r>
          </a:p>
          <a:p>
            <a:pPr algn="ctr"/>
            <a:r>
              <a:rPr lang="en-US" sz="1600" i="1" dirty="0" smtClean="0">
                <a:solidFill>
                  <a:schemeClr val="tx2"/>
                </a:solidFill>
              </a:rPr>
              <a:t> data collection refreshes</a:t>
            </a:r>
            <a:endParaRPr lang="en-US" sz="1600" i="1" dirty="0"/>
          </a:p>
        </p:txBody>
      </p:sp>
      <p:sp>
        <p:nvSpPr>
          <p:cNvPr id="82" name="Curved Down Arrow 81"/>
          <p:cNvSpPr/>
          <p:nvPr/>
        </p:nvSpPr>
        <p:spPr bwMode="auto">
          <a:xfrm>
            <a:off x="9813872" y="2311029"/>
            <a:ext cx="751468" cy="280468"/>
          </a:xfrm>
          <a:prstGeom prst="curvedDownArrow">
            <a:avLst/>
          </a:prstGeom>
          <a:solidFill>
            <a:schemeClr val="tx2"/>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85" name="Curved Down Arrow 84"/>
          <p:cNvSpPr/>
          <p:nvPr/>
        </p:nvSpPr>
        <p:spPr bwMode="auto">
          <a:xfrm rot="10800000">
            <a:off x="9813872" y="3340136"/>
            <a:ext cx="751468" cy="283464"/>
          </a:xfrm>
          <a:prstGeom prst="curvedDownArrow">
            <a:avLst/>
          </a:prstGeom>
          <a:solidFill>
            <a:schemeClr val="tx2"/>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Tree>
    <p:extLst>
      <p:ext uri="{BB962C8B-B14F-4D97-AF65-F5344CB8AC3E}">
        <p14:creationId xmlns:p14="http://schemas.microsoft.com/office/powerpoint/2010/main" val="497173755"/>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Industries to Target</a:t>
            </a:r>
            <a:endParaRPr lang="en-US" baseline="30000" dirty="0"/>
          </a:p>
        </p:txBody>
      </p:sp>
      <p:cxnSp>
        <p:nvCxnSpPr>
          <p:cNvPr id="17" name="Straight Connector 16"/>
          <p:cNvCxnSpPr/>
          <p:nvPr/>
        </p:nvCxnSpPr>
        <p:spPr bwMode="auto">
          <a:xfrm>
            <a:off x="5048016" y="3924668"/>
            <a:ext cx="731520" cy="0"/>
          </a:xfrm>
          <a:prstGeom prst="line">
            <a:avLst/>
          </a:prstGeom>
          <a:noFill/>
          <a:ln w="9525" cap="flat" cmpd="sng" algn="ctr">
            <a:solidFill>
              <a:schemeClr val="accent1"/>
            </a:solidFill>
            <a:prstDash val="solid"/>
            <a:round/>
            <a:headEnd type="none" w="med" len="med"/>
            <a:tailEnd type="none" w="med" len="med"/>
          </a:ln>
          <a:effectLst/>
        </p:spPr>
      </p:cxnSp>
      <p:cxnSp>
        <p:nvCxnSpPr>
          <p:cNvPr id="18" name="Straight Connector 17"/>
          <p:cNvCxnSpPr/>
          <p:nvPr/>
        </p:nvCxnSpPr>
        <p:spPr bwMode="auto">
          <a:xfrm>
            <a:off x="-34160" y="3903153"/>
            <a:ext cx="822960" cy="0"/>
          </a:xfrm>
          <a:prstGeom prst="line">
            <a:avLst/>
          </a:prstGeom>
          <a:noFill/>
          <a:ln w="9525" cap="flat" cmpd="sng" algn="ctr">
            <a:solidFill>
              <a:schemeClr val="accent1"/>
            </a:solidFill>
            <a:prstDash val="solid"/>
            <a:round/>
            <a:headEnd type="none" w="med" len="med"/>
            <a:tailEnd type="none" w="med" len="med"/>
          </a:ln>
          <a:effectLst/>
        </p:spPr>
      </p:cxnSp>
      <p:grpSp>
        <p:nvGrpSpPr>
          <p:cNvPr id="19" name="Group 18"/>
          <p:cNvGrpSpPr/>
          <p:nvPr/>
        </p:nvGrpSpPr>
        <p:grpSpPr>
          <a:xfrm>
            <a:off x="785308" y="2293347"/>
            <a:ext cx="4281543" cy="3396018"/>
            <a:chOff x="1384665" y="2689412"/>
            <a:chExt cx="1718203" cy="1753137"/>
          </a:xfrm>
        </p:grpSpPr>
        <p:cxnSp>
          <p:nvCxnSpPr>
            <p:cNvPr id="20" name="Straight Connector 19"/>
            <p:cNvCxnSpPr/>
            <p:nvPr/>
          </p:nvCxnSpPr>
          <p:spPr bwMode="auto">
            <a:xfrm>
              <a:off x="1384665" y="2690589"/>
              <a:ext cx="0" cy="1751960"/>
            </a:xfrm>
            <a:prstGeom prst="line">
              <a:avLst/>
            </a:prstGeom>
            <a:noFill/>
            <a:ln w="9525" cap="flat" cmpd="sng" algn="ctr">
              <a:solidFill>
                <a:schemeClr val="accent1"/>
              </a:solidFill>
              <a:prstDash val="solid"/>
              <a:round/>
              <a:headEnd type="none" w="med" len="med"/>
              <a:tailEnd type="none" w="med" len="med"/>
            </a:ln>
            <a:effectLst/>
          </p:spPr>
        </p:cxnSp>
        <p:cxnSp>
          <p:nvCxnSpPr>
            <p:cNvPr id="21" name="Straight Connector 20"/>
            <p:cNvCxnSpPr/>
            <p:nvPr/>
          </p:nvCxnSpPr>
          <p:spPr bwMode="auto">
            <a:xfrm>
              <a:off x="3087799" y="2689412"/>
              <a:ext cx="0" cy="1751960"/>
            </a:xfrm>
            <a:prstGeom prst="line">
              <a:avLst/>
            </a:prstGeom>
            <a:noFill/>
            <a:ln w="9525" cap="flat" cmpd="sng" algn="ctr">
              <a:solidFill>
                <a:schemeClr val="accent1"/>
              </a:solidFill>
              <a:prstDash val="solid"/>
              <a:round/>
              <a:headEnd type="none" w="med" len="med"/>
              <a:tailEnd type="none" w="med" len="med"/>
            </a:ln>
            <a:effectLst/>
          </p:spPr>
        </p:cxnSp>
        <p:cxnSp>
          <p:nvCxnSpPr>
            <p:cNvPr id="22" name="Straight Connector 21"/>
            <p:cNvCxnSpPr/>
            <p:nvPr/>
          </p:nvCxnSpPr>
          <p:spPr bwMode="auto">
            <a:xfrm>
              <a:off x="1384665" y="4442549"/>
              <a:ext cx="1718203" cy="0"/>
            </a:xfrm>
            <a:prstGeom prst="line">
              <a:avLst/>
            </a:prstGeom>
            <a:noFill/>
            <a:ln w="9525" cap="flat" cmpd="sng" algn="ctr">
              <a:solidFill>
                <a:schemeClr val="accent1"/>
              </a:solidFill>
              <a:prstDash val="solid"/>
              <a:round/>
              <a:headEnd type="none" w="med" len="med"/>
              <a:tailEnd type="none" w="med" len="med"/>
            </a:ln>
            <a:effectLst/>
          </p:spPr>
        </p:cxnSp>
        <p:cxnSp>
          <p:nvCxnSpPr>
            <p:cNvPr id="23" name="Straight Connector 22"/>
            <p:cNvCxnSpPr/>
            <p:nvPr/>
          </p:nvCxnSpPr>
          <p:spPr bwMode="auto">
            <a:xfrm>
              <a:off x="1384665" y="2690589"/>
              <a:ext cx="383681" cy="0"/>
            </a:xfrm>
            <a:prstGeom prst="line">
              <a:avLst/>
            </a:prstGeom>
            <a:noFill/>
            <a:ln w="9525" cap="flat" cmpd="sng" algn="ctr">
              <a:solidFill>
                <a:schemeClr val="accent1"/>
              </a:solidFill>
              <a:prstDash val="solid"/>
              <a:round/>
              <a:headEnd type="none" w="med" len="med"/>
              <a:tailEnd type="none" w="med" len="med"/>
            </a:ln>
            <a:effectLst/>
          </p:spPr>
        </p:cxnSp>
        <p:cxnSp>
          <p:nvCxnSpPr>
            <p:cNvPr id="24" name="Straight Connector 23"/>
            <p:cNvCxnSpPr/>
            <p:nvPr/>
          </p:nvCxnSpPr>
          <p:spPr bwMode="auto">
            <a:xfrm>
              <a:off x="2704118" y="2690589"/>
              <a:ext cx="383681" cy="0"/>
            </a:xfrm>
            <a:prstGeom prst="line">
              <a:avLst/>
            </a:prstGeom>
            <a:noFill/>
            <a:ln w="9525" cap="flat" cmpd="sng" algn="ctr">
              <a:solidFill>
                <a:schemeClr val="accent1"/>
              </a:solidFill>
              <a:prstDash val="solid"/>
              <a:round/>
              <a:headEnd type="none" w="med" len="med"/>
              <a:tailEnd type="none" w="med" len="med"/>
            </a:ln>
            <a:effectLst/>
          </p:spPr>
        </p:cxnSp>
      </p:grpSp>
      <p:grpSp>
        <p:nvGrpSpPr>
          <p:cNvPr id="25" name="Group 24"/>
          <p:cNvGrpSpPr/>
          <p:nvPr/>
        </p:nvGrpSpPr>
        <p:grpSpPr>
          <a:xfrm>
            <a:off x="957366" y="3214277"/>
            <a:ext cx="4004131" cy="1726828"/>
            <a:chOff x="3447981" y="2846629"/>
            <a:chExt cx="5335581" cy="1948882"/>
          </a:xfrm>
        </p:grpSpPr>
        <p:sp>
          <p:nvSpPr>
            <p:cNvPr id="26" name="TextBox 25"/>
            <p:cNvSpPr txBox="1"/>
            <p:nvPr/>
          </p:nvSpPr>
          <p:spPr>
            <a:xfrm>
              <a:off x="3447981" y="3579773"/>
              <a:ext cx="5288784" cy="1215738"/>
            </a:xfrm>
            <a:prstGeom prst="rect">
              <a:avLst/>
            </a:prstGeom>
            <a:noFill/>
          </p:spPr>
          <p:txBody>
            <a:bodyPr wrap="square" rtlCol="0">
              <a:spAutoFit/>
            </a:bodyPr>
            <a:lstStyle/>
            <a:p>
              <a:pPr algn="ctr"/>
              <a:r>
                <a:rPr lang="en-US" sz="3200" dirty="0">
                  <a:solidFill>
                    <a:schemeClr val="accent1"/>
                  </a:solidFill>
                  <a:latin typeface="Arial" charset="0"/>
                  <a:ea typeface="Arial" charset="0"/>
                  <a:cs typeface="Arial" charset="0"/>
                </a:rPr>
                <a:t>Your customers by industry</a:t>
              </a:r>
            </a:p>
          </p:txBody>
        </p:sp>
        <p:sp>
          <p:nvSpPr>
            <p:cNvPr id="27" name="TextBox 26"/>
            <p:cNvSpPr txBox="1"/>
            <p:nvPr/>
          </p:nvSpPr>
          <p:spPr>
            <a:xfrm>
              <a:off x="3447981" y="2846629"/>
              <a:ext cx="5335581" cy="659971"/>
            </a:xfrm>
            <a:prstGeom prst="rect">
              <a:avLst/>
            </a:prstGeom>
            <a:noFill/>
          </p:spPr>
          <p:txBody>
            <a:bodyPr wrap="square" rtlCol="0">
              <a:spAutoFit/>
            </a:bodyPr>
            <a:lstStyle/>
            <a:p>
              <a:pPr algn="ctr"/>
              <a:r>
                <a:rPr lang="en-US" sz="3200" b="1" spc="600" dirty="0">
                  <a:solidFill>
                    <a:schemeClr val="bg2"/>
                  </a:solidFill>
                  <a:latin typeface="Arial" charset="0"/>
                  <a:ea typeface="Arial" charset="0"/>
                  <a:cs typeface="Arial" charset="0"/>
                </a:rPr>
                <a:t>SEGMENT</a:t>
              </a:r>
              <a:endParaRPr lang="en-US" sz="3200" b="1" dirty="0">
                <a:solidFill>
                  <a:schemeClr val="bg2"/>
                </a:solidFill>
                <a:latin typeface="Arial" charset="0"/>
                <a:ea typeface="Arial" charset="0"/>
                <a:cs typeface="Arial" charset="0"/>
              </a:endParaRPr>
            </a:p>
          </p:txBody>
        </p:sp>
      </p:grpSp>
      <p:cxnSp>
        <p:nvCxnSpPr>
          <p:cNvPr id="28" name="Straight Connector 27"/>
          <p:cNvCxnSpPr/>
          <p:nvPr/>
        </p:nvCxnSpPr>
        <p:spPr bwMode="auto">
          <a:xfrm>
            <a:off x="5779536" y="2491548"/>
            <a:ext cx="0" cy="3017520"/>
          </a:xfrm>
          <a:prstGeom prst="line">
            <a:avLst/>
          </a:prstGeom>
          <a:noFill/>
          <a:ln w="9525" cap="flat" cmpd="sng" algn="ctr">
            <a:solidFill>
              <a:schemeClr val="accent1"/>
            </a:solidFill>
            <a:prstDash val="solid"/>
            <a:round/>
            <a:headEnd type="none" w="med" len="med"/>
            <a:tailEnd type="none" w="med" len="med"/>
          </a:ln>
          <a:effectLst/>
        </p:spPr>
      </p:cxnSp>
      <p:sp>
        <p:nvSpPr>
          <p:cNvPr id="29" name="TextBox 28"/>
          <p:cNvSpPr txBox="1"/>
          <p:nvPr/>
        </p:nvSpPr>
        <p:spPr>
          <a:xfrm>
            <a:off x="5931440" y="1324730"/>
            <a:ext cx="6070060" cy="5078313"/>
          </a:xfrm>
          <a:prstGeom prst="rect">
            <a:avLst/>
          </a:prstGeom>
        </p:spPr>
        <p:txBody>
          <a:bodyPr wrap="square" rtlCol="0" anchor="t">
            <a:spAutoFit/>
          </a:bodyPr>
          <a:lstStyle/>
          <a:p>
            <a:pPr marL="342900" indent="-342900" defTabSz="914400">
              <a:lnSpc>
                <a:spcPct val="150000"/>
              </a:lnSpc>
              <a:buFont typeface="Wingdings" panose="05000000000000000000" pitchFamily="2" charset="2"/>
              <a:buChar char="§"/>
            </a:pPr>
            <a:r>
              <a:rPr lang="en-US" sz="1800" kern="0" spc="200" dirty="0">
                <a:latin typeface="Arial" panose="020B0604020202020204" pitchFamily="34" charset="0"/>
                <a:cs typeface="Arial" panose="020B0604020202020204" pitchFamily="34" charset="0"/>
              </a:rPr>
              <a:t>Food &amp; Beverage</a:t>
            </a:r>
          </a:p>
          <a:p>
            <a:pPr marL="342900" indent="-342900" defTabSz="914400">
              <a:lnSpc>
                <a:spcPct val="150000"/>
              </a:lnSpc>
              <a:buFont typeface="Wingdings" panose="05000000000000000000" pitchFamily="2" charset="2"/>
              <a:buChar char="§"/>
            </a:pPr>
            <a:r>
              <a:rPr lang="en-US" sz="1800" kern="0" spc="200" dirty="0">
                <a:latin typeface="Arial" panose="020B0604020202020204" pitchFamily="34" charset="0"/>
                <a:cs typeface="Arial" panose="020B0604020202020204" pitchFamily="34" charset="0"/>
              </a:rPr>
              <a:t>Consumer Goods</a:t>
            </a:r>
          </a:p>
          <a:p>
            <a:pPr marL="342900" indent="-342900" defTabSz="914400">
              <a:lnSpc>
                <a:spcPct val="150000"/>
              </a:lnSpc>
              <a:buFont typeface="Wingdings" panose="05000000000000000000" pitchFamily="2" charset="2"/>
              <a:buChar char="§"/>
            </a:pPr>
            <a:r>
              <a:rPr lang="en-US" sz="1800" kern="0" spc="200" dirty="0">
                <a:latin typeface="Arial" panose="020B0604020202020204" pitchFamily="34" charset="0"/>
                <a:cs typeface="Arial" panose="020B0604020202020204" pitchFamily="34" charset="0"/>
              </a:rPr>
              <a:t>Automotive</a:t>
            </a:r>
          </a:p>
          <a:p>
            <a:pPr marL="342900" indent="-342900" defTabSz="914400">
              <a:lnSpc>
                <a:spcPct val="150000"/>
              </a:lnSpc>
              <a:buFont typeface="Wingdings" panose="05000000000000000000" pitchFamily="2" charset="2"/>
              <a:buChar char="§"/>
            </a:pPr>
            <a:r>
              <a:rPr lang="en-US" sz="1800" kern="0" spc="200" dirty="0">
                <a:latin typeface="Arial" panose="020B0604020202020204" pitchFamily="34" charset="0"/>
                <a:cs typeface="Arial" panose="020B0604020202020204" pitchFamily="34" charset="0"/>
              </a:rPr>
              <a:t>Household </a:t>
            </a:r>
            <a:r>
              <a:rPr lang="en-US" sz="1800" kern="0" spc="200" dirty="0" smtClean="0">
                <a:latin typeface="Arial" panose="020B0604020202020204" pitchFamily="34" charset="0"/>
                <a:cs typeface="Arial" panose="020B0604020202020204" pitchFamily="34" charset="0"/>
              </a:rPr>
              <a:t>and </a:t>
            </a:r>
            <a:r>
              <a:rPr lang="en-US" sz="1800" kern="0" spc="200" dirty="0">
                <a:latin typeface="Arial" panose="020B0604020202020204" pitchFamily="34" charset="0"/>
                <a:cs typeface="Arial" panose="020B0604020202020204" pitchFamily="34" charset="0"/>
              </a:rPr>
              <a:t>Personal Care</a:t>
            </a:r>
          </a:p>
          <a:p>
            <a:pPr marL="342900" indent="-342900" defTabSz="914400">
              <a:lnSpc>
                <a:spcPct val="150000"/>
              </a:lnSpc>
              <a:buFont typeface="Wingdings" panose="05000000000000000000" pitchFamily="2" charset="2"/>
              <a:buChar char="§"/>
            </a:pPr>
            <a:r>
              <a:rPr lang="en-US" sz="1800" kern="0" spc="200" dirty="0">
                <a:latin typeface="Arial" panose="020B0604020202020204" pitchFamily="34" charset="0"/>
                <a:cs typeface="Arial" panose="020B0604020202020204" pitchFamily="34" charset="0"/>
              </a:rPr>
              <a:t>Pulp </a:t>
            </a:r>
            <a:r>
              <a:rPr lang="en-US" sz="1800" kern="0" spc="200" dirty="0" smtClean="0">
                <a:latin typeface="Arial" panose="020B0604020202020204" pitchFamily="34" charset="0"/>
                <a:cs typeface="Arial" panose="020B0604020202020204" pitchFamily="34" charset="0"/>
              </a:rPr>
              <a:t>and </a:t>
            </a:r>
            <a:r>
              <a:rPr lang="en-US" sz="1800" kern="0" spc="200" dirty="0">
                <a:latin typeface="Arial" panose="020B0604020202020204" pitchFamily="34" charset="0"/>
                <a:cs typeface="Arial" panose="020B0604020202020204" pitchFamily="34" charset="0"/>
              </a:rPr>
              <a:t>Paper</a:t>
            </a:r>
          </a:p>
          <a:p>
            <a:pPr marL="342900" indent="-342900" defTabSz="914400">
              <a:lnSpc>
                <a:spcPct val="150000"/>
              </a:lnSpc>
              <a:buFont typeface="Wingdings" panose="05000000000000000000" pitchFamily="2" charset="2"/>
              <a:buChar char="§"/>
            </a:pPr>
            <a:r>
              <a:rPr lang="en-US" sz="1800" kern="0" spc="200" dirty="0">
                <a:latin typeface="Arial" panose="020B0604020202020204" pitchFamily="34" charset="0"/>
                <a:cs typeface="Arial" panose="020B0604020202020204" pitchFamily="34" charset="0"/>
              </a:rPr>
              <a:t>Print </a:t>
            </a:r>
            <a:r>
              <a:rPr lang="en-US" sz="1800" kern="0" spc="200" dirty="0" smtClean="0">
                <a:latin typeface="Arial" panose="020B0604020202020204" pitchFamily="34" charset="0"/>
                <a:cs typeface="Arial" panose="020B0604020202020204" pitchFamily="34" charset="0"/>
              </a:rPr>
              <a:t>and </a:t>
            </a:r>
            <a:r>
              <a:rPr lang="en-US" sz="1800" kern="0" spc="200" dirty="0">
                <a:latin typeface="Arial" panose="020B0604020202020204" pitchFamily="34" charset="0"/>
                <a:cs typeface="Arial" panose="020B0604020202020204" pitchFamily="34" charset="0"/>
              </a:rPr>
              <a:t>Publishing</a:t>
            </a:r>
          </a:p>
          <a:p>
            <a:pPr marL="342900" indent="-342900" defTabSz="914400">
              <a:lnSpc>
                <a:spcPct val="150000"/>
              </a:lnSpc>
              <a:buFont typeface="Wingdings" panose="05000000000000000000" pitchFamily="2" charset="2"/>
              <a:buChar char="§"/>
            </a:pPr>
            <a:r>
              <a:rPr lang="en-US" sz="1800" kern="0" spc="200" dirty="0">
                <a:latin typeface="Arial" panose="020B0604020202020204" pitchFamily="34" charset="0"/>
                <a:cs typeface="Arial" panose="020B0604020202020204" pitchFamily="34" charset="0"/>
              </a:rPr>
              <a:t>Fiber </a:t>
            </a:r>
            <a:r>
              <a:rPr lang="en-US" sz="1800" kern="0" spc="200" dirty="0" smtClean="0">
                <a:latin typeface="Arial" panose="020B0604020202020204" pitchFamily="34" charset="0"/>
                <a:cs typeface="Arial" panose="020B0604020202020204" pitchFamily="34" charset="0"/>
              </a:rPr>
              <a:t>and </a:t>
            </a:r>
            <a:r>
              <a:rPr lang="en-US" sz="1800" kern="0" spc="200" dirty="0">
                <a:latin typeface="Arial" panose="020B0604020202020204" pitchFamily="34" charset="0"/>
                <a:cs typeface="Arial" panose="020B0604020202020204" pitchFamily="34" charset="0"/>
              </a:rPr>
              <a:t>Textile </a:t>
            </a:r>
          </a:p>
          <a:p>
            <a:pPr marL="342900" indent="-342900" defTabSz="914400">
              <a:lnSpc>
                <a:spcPct val="150000"/>
              </a:lnSpc>
              <a:buFont typeface="Wingdings" panose="05000000000000000000" pitchFamily="2" charset="2"/>
              <a:buChar char="§"/>
            </a:pPr>
            <a:r>
              <a:rPr lang="en-US" sz="1800" kern="0" spc="200" dirty="0">
                <a:latin typeface="Arial" panose="020B0604020202020204" pitchFamily="34" charset="0"/>
                <a:cs typeface="Arial" panose="020B0604020202020204" pitchFamily="34" charset="0"/>
              </a:rPr>
              <a:t>Life </a:t>
            </a:r>
            <a:r>
              <a:rPr lang="en-US" sz="1800" kern="0" spc="200" dirty="0" smtClean="0">
                <a:latin typeface="Arial" panose="020B0604020202020204" pitchFamily="34" charset="0"/>
                <a:cs typeface="Arial" panose="020B0604020202020204" pitchFamily="34" charset="0"/>
              </a:rPr>
              <a:t>Sciences</a:t>
            </a:r>
          </a:p>
          <a:p>
            <a:pPr marL="342900" indent="-342900" defTabSz="914400">
              <a:lnSpc>
                <a:spcPct val="150000"/>
              </a:lnSpc>
              <a:buFont typeface="Wingdings" panose="05000000000000000000" pitchFamily="2" charset="2"/>
              <a:buChar char="§"/>
            </a:pPr>
            <a:r>
              <a:rPr lang="en-US" sz="1800" i="1" kern="0" spc="200" dirty="0" smtClean="0">
                <a:latin typeface="Arial" panose="020B0604020202020204" pitchFamily="34" charset="0"/>
                <a:cs typeface="Arial" panose="020B0604020202020204" pitchFamily="34" charset="0"/>
              </a:rPr>
              <a:t>Others…</a:t>
            </a:r>
          </a:p>
          <a:p>
            <a:pPr marL="342900" indent="-342900" defTabSz="914400">
              <a:lnSpc>
                <a:spcPct val="150000"/>
              </a:lnSpc>
              <a:buFont typeface="Wingdings" panose="05000000000000000000" pitchFamily="2" charset="2"/>
              <a:buChar char="§"/>
            </a:pPr>
            <a:endParaRPr lang="en-US" sz="1800" kern="0" spc="200" dirty="0">
              <a:latin typeface="Arial" panose="020B0604020202020204" pitchFamily="34" charset="0"/>
              <a:cs typeface="Arial" panose="020B0604020202020204" pitchFamily="34" charset="0"/>
            </a:endParaRPr>
          </a:p>
          <a:p>
            <a:pPr defTabSz="914400"/>
            <a:r>
              <a:rPr lang="en-US" sz="1800" kern="0" spc="200" dirty="0" smtClean="0">
                <a:latin typeface="Arial" panose="020B0604020202020204" pitchFamily="34" charset="0"/>
                <a:cs typeface="Arial" panose="020B0604020202020204" pitchFamily="34" charset="0"/>
              </a:rPr>
              <a:t>Customers with dense installed base of assets across many product lifecycles looking to gain insight across their facility</a:t>
            </a:r>
            <a:endParaRPr lang="en-US" sz="1800" kern="0" spc="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0888973"/>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Differentiators</a:t>
            </a:r>
            <a:endParaRPr lang="en-US" baseline="30000" dirty="0"/>
          </a:p>
        </p:txBody>
      </p:sp>
      <p:cxnSp>
        <p:nvCxnSpPr>
          <p:cNvPr id="16" name="Straight Connector 15"/>
          <p:cNvCxnSpPr/>
          <p:nvPr/>
        </p:nvCxnSpPr>
        <p:spPr bwMode="auto">
          <a:xfrm>
            <a:off x="5048016" y="3924668"/>
            <a:ext cx="731520" cy="0"/>
          </a:xfrm>
          <a:prstGeom prst="line">
            <a:avLst/>
          </a:prstGeom>
          <a:noFill/>
          <a:ln w="9525" cap="flat" cmpd="sng" algn="ctr">
            <a:solidFill>
              <a:schemeClr val="accent1"/>
            </a:solidFill>
            <a:prstDash val="solid"/>
            <a:round/>
            <a:headEnd type="none" w="med" len="med"/>
            <a:tailEnd type="none" w="med" len="med"/>
          </a:ln>
          <a:effectLst/>
        </p:spPr>
      </p:cxnSp>
      <p:cxnSp>
        <p:nvCxnSpPr>
          <p:cNvPr id="30" name="Straight Connector 29"/>
          <p:cNvCxnSpPr/>
          <p:nvPr/>
        </p:nvCxnSpPr>
        <p:spPr bwMode="auto">
          <a:xfrm>
            <a:off x="-34160" y="3903153"/>
            <a:ext cx="822960" cy="0"/>
          </a:xfrm>
          <a:prstGeom prst="line">
            <a:avLst/>
          </a:prstGeom>
          <a:noFill/>
          <a:ln w="9525" cap="flat" cmpd="sng" algn="ctr">
            <a:solidFill>
              <a:schemeClr val="accent1"/>
            </a:solidFill>
            <a:prstDash val="solid"/>
            <a:round/>
            <a:headEnd type="none" w="med" len="med"/>
            <a:tailEnd type="none" w="med" len="med"/>
          </a:ln>
          <a:effectLst/>
        </p:spPr>
      </p:cxnSp>
      <p:grpSp>
        <p:nvGrpSpPr>
          <p:cNvPr id="31" name="Group 30"/>
          <p:cNvGrpSpPr/>
          <p:nvPr/>
        </p:nvGrpSpPr>
        <p:grpSpPr>
          <a:xfrm>
            <a:off x="785308" y="2293347"/>
            <a:ext cx="4281543" cy="3396018"/>
            <a:chOff x="1384665" y="2689412"/>
            <a:chExt cx="1718203" cy="1753137"/>
          </a:xfrm>
        </p:grpSpPr>
        <p:cxnSp>
          <p:nvCxnSpPr>
            <p:cNvPr id="32" name="Straight Connector 31"/>
            <p:cNvCxnSpPr/>
            <p:nvPr/>
          </p:nvCxnSpPr>
          <p:spPr bwMode="auto">
            <a:xfrm>
              <a:off x="1384665" y="2690589"/>
              <a:ext cx="0" cy="1751960"/>
            </a:xfrm>
            <a:prstGeom prst="line">
              <a:avLst/>
            </a:prstGeom>
            <a:noFill/>
            <a:ln w="9525" cap="flat" cmpd="sng" algn="ctr">
              <a:solidFill>
                <a:schemeClr val="accent1"/>
              </a:solidFill>
              <a:prstDash val="solid"/>
              <a:round/>
              <a:headEnd type="none" w="med" len="med"/>
              <a:tailEnd type="none" w="med" len="med"/>
            </a:ln>
            <a:effectLst/>
          </p:spPr>
        </p:cxnSp>
        <p:cxnSp>
          <p:nvCxnSpPr>
            <p:cNvPr id="33" name="Straight Connector 32"/>
            <p:cNvCxnSpPr/>
            <p:nvPr/>
          </p:nvCxnSpPr>
          <p:spPr bwMode="auto">
            <a:xfrm>
              <a:off x="3087799" y="2689412"/>
              <a:ext cx="0" cy="1751960"/>
            </a:xfrm>
            <a:prstGeom prst="line">
              <a:avLst/>
            </a:prstGeom>
            <a:noFill/>
            <a:ln w="9525" cap="flat" cmpd="sng" algn="ctr">
              <a:solidFill>
                <a:schemeClr val="accent1"/>
              </a:solidFill>
              <a:prstDash val="solid"/>
              <a:round/>
              <a:headEnd type="none" w="med" len="med"/>
              <a:tailEnd type="none" w="med" len="med"/>
            </a:ln>
            <a:effectLst/>
          </p:spPr>
        </p:cxnSp>
        <p:cxnSp>
          <p:nvCxnSpPr>
            <p:cNvPr id="34" name="Straight Connector 33"/>
            <p:cNvCxnSpPr/>
            <p:nvPr/>
          </p:nvCxnSpPr>
          <p:spPr bwMode="auto">
            <a:xfrm>
              <a:off x="1384665" y="4442549"/>
              <a:ext cx="1718203" cy="0"/>
            </a:xfrm>
            <a:prstGeom prst="line">
              <a:avLst/>
            </a:prstGeom>
            <a:noFill/>
            <a:ln w="9525" cap="flat" cmpd="sng" algn="ctr">
              <a:solidFill>
                <a:schemeClr val="accent1"/>
              </a:solidFill>
              <a:prstDash val="solid"/>
              <a:round/>
              <a:headEnd type="none" w="med" len="med"/>
              <a:tailEnd type="none" w="med" len="med"/>
            </a:ln>
            <a:effectLst/>
          </p:spPr>
        </p:cxnSp>
        <p:cxnSp>
          <p:nvCxnSpPr>
            <p:cNvPr id="35" name="Straight Connector 34"/>
            <p:cNvCxnSpPr/>
            <p:nvPr/>
          </p:nvCxnSpPr>
          <p:spPr bwMode="auto">
            <a:xfrm>
              <a:off x="1384665" y="2690589"/>
              <a:ext cx="383681" cy="0"/>
            </a:xfrm>
            <a:prstGeom prst="line">
              <a:avLst/>
            </a:prstGeom>
            <a:noFill/>
            <a:ln w="9525" cap="flat" cmpd="sng" algn="ctr">
              <a:solidFill>
                <a:schemeClr val="accent1"/>
              </a:solidFill>
              <a:prstDash val="solid"/>
              <a:round/>
              <a:headEnd type="none" w="med" len="med"/>
              <a:tailEnd type="none" w="med" len="med"/>
            </a:ln>
            <a:effectLst/>
          </p:spPr>
        </p:cxnSp>
        <p:cxnSp>
          <p:nvCxnSpPr>
            <p:cNvPr id="36" name="Straight Connector 35"/>
            <p:cNvCxnSpPr/>
            <p:nvPr/>
          </p:nvCxnSpPr>
          <p:spPr bwMode="auto">
            <a:xfrm>
              <a:off x="2704118" y="2690589"/>
              <a:ext cx="383681" cy="0"/>
            </a:xfrm>
            <a:prstGeom prst="line">
              <a:avLst/>
            </a:prstGeom>
            <a:noFill/>
            <a:ln w="9525" cap="flat" cmpd="sng" algn="ctr">
              <a:solidFill>
                <a:schemeClr val="accent1"/>
              </a:solidFill>
              <a:prstDash val="solid"/>
              <a:round/>
              <a:headEnd type="none" w="med" len="med"/>
              <a:tailEnd type="none" w="med" len="med"/>
            </a:ln>
            <a:effectLst/>
          </p:spPr>
        </p:cxnSp>
      </p:grpSp>
      <p:grpSp>
        <p:nvGrpSpPr>
          <p:cNvPr id="37" name="Group 36"/>
          <p:cNvGrpSpPr/>
          <p:nvPr/>
        </p:nvGrpSpPr>
        <p:grpSpPr>
          <a:xfrm>
            <a:off x="922797" y="2530540"/>
            <a:ext cx="4068954" cy="3109641"/>
            <a:chOff x="3401918" y="2237914"/>
            <a:chExt cx="5421959" cy="3509513"/>
          </a:xfrm>
        </p:grpSpPr>
        <p:sp>
          <p:nvSpPr>
            <p:cNvPr id="38" name="TextBox 37"/>
            <p:cNvSpPr txBox="1"/>
            <p:nvPr/>
          </p:nvSpPr>
          <p:spPr>
            <a:xfrm>
              <a:off x="3401918" y="3420156"/>
              <a:ext cx="5421959" cy="2327271"/>
            </a:xfrm>
            <a:prstGeom prst="rect">
              <a:avLst/>
            </a:prstGeom>
            <a:noFill/>
          </p:spPr>
          <p:txBody>
            <a:bodyPr wrap="square" rtlCol="0">
              <a:spAutoFit/>
            </a:bodyPr>
            <a:lstStyle/>
            <a:p>
              <a:pPr algn="ctr"/>
              <a:r>
                <a:rPr lang="en-US" sz="3200" dirty="0">
                  <a:solidFill>
                    <a:schemeClr val="accent1"/>
                  </a:solidFill>
                  <a:latin typeface="Arial" charset="0"/>
                  <a:ea typeface="Arial" charset="0"/>
                  <a:cs typeface="Arial" charset="0"/>
                </a:rPr>
                <a:t>Provides complete plant </a:t>
              </a:r>
              <a:r>
                <a:rPr lang="en-US" sz="3200" dirty="0" smtClean="0">
                  <a:solidFill>
                    <a:schemeClr val="accent1"/>
                  </a:solidFill>
                  <a:latin typeface="Arial" charset="0"/>
                  <a:ea typeface="Arial" charset="0"/>
                  <a:cs typeface="Arial" charset="0"/>
                </a:rPr>
                <a:t>hierarchy, facility risk profile, and enriched insights</a:t>
              </a:r>
              <a:endParaRPr lang="en-US" sz="3200" dirty="0">
                <a:solidFill>
                  <a:schemeClr val="accent1"/>
                </a:solidFill>
                <a:latin typeface="Arial" charset="0"/>
                <a:ea typeface="Arial" charset="0"/>
                <a:cs typeface="Arial" charset="0"/>
              </a:endParaRPr>
            </a:p>
          </p:txBody>
        </p:sp>
        <p:sp>
          <p:nvSpPr>
            <p:cNvPr id="39" name="TextBox 38"/>
            <p:cNvSpPr txBox="1"/>
            <p:nvPr/>
          </p:nvSpPr>
          <p:spPr>
            <a:xfrm>
              <a:off x="3488296" y="2237914"/>
              <a:ext cx="5335581" cy="1215738"/>
            </a:xfrm>
            <a:prstGeom prst="rect">
              <a:avLst/>
            </a:prstGeom>
            <a:noFill/>
          </p:spPr>
          <p:txBody>
            <a:bodyPr wrap="square" rtlCol="0">
              <a:spAutoFit/>
            </a:bodyPr>
            <a:lstStyle/>
            <a:p>
              <a:pPr algn="ctr"/>
              <a:r>
                <a:rPr lang="en-US" sz="3200" b="1" spc="600" dirty="0">
                  <a:solidFill>
                    <a:schemeClr val="bg2"/>
                  </a:solidFill>
                  <a:latin typeface="Arial" charset="0"/>
                  <a:ea typeface="Arial" charset="0"/>
                  <a:cs typeface="Arial" charset="0"/>
                </a:rPr>
                <a:t>WHAT SETS </a:t>
              </a:r>
              <a:r>
                <a:rPr lang="en-US" sz="3200" b="1" spc="600" dirty="0" smtClean="0">
                  <a:solidFill>
                    <a:schemeClr val="bg2"/>
                  </a:solidFill>
                  <a:latin typeface="Arial" charset="0"/>
                  <a:ea typeface="Arial" charset="0"/>
                  <a:cs typeface="Arial" charset="0"/>
                </a:rPr>
                <a:t>US APART</a:t>
              </a:r>
              <a:r>
                <a:rPr lang="en-US" sz="3200" b="1" spc="600" dirty="0">
                  <a:solidFill>
                    <a:schemeClr val="bg2"/>
                  </a:solidFill>
                  <a:latin typeface="Arial" charset="0"/>
                  <a:ea typeface="Arial" charset="0"/>
                  <a:cs typeface="Arial" charset="0"/>
                </a:rPr>
                <a:t>?</a:t>
              </a:r>
              <a:endParaRPr lang="en-US" sz="3200" b="1" dirty="0">
                <a:solidFill>
                  <a:schemeClr val="bg2"/>
                </a:solidFill>
                <a:latin typeface="Arial" charset="0"/>
                <a:ea typeface="Arial" charset="0"/>
                <a:cs typeface="Arial" charset="0"/>
              </a:endParaRPr>
            </a:p>
          </p:txBody>
        </p:sp>
      </p:grpSp>
      <p:cxnSp>
        <p:nvCxnSpPr>
          <p:cNvPr id="40" name="Straight Connector 39"/>
          <p:cNvCxnSpPr/>
          <p:nvPr/>
        </p:nvCxnSpPr>
        <p:spPr bwMode="auto">
          <a:xfrm>
            <a:off x="5779536" y="2491548"/>
            <a:ext cx="0" cy="3017520"/>
          </a:xfrm>
          <a:prstGeom prst="line">
            <a:avLst/>
          </a:prstGeom>
          <a:noFill/>
          <a:ln w="9525" cap="flat" cmpd="sng" algn="ctr">
            <a:solidFill>
              <a:schemeClr val="accent1"/>
            </a:solidFill>
            <a:prstDash val="solid"/>
            <a:round/>
            <a:headEnd type="none" w="med" len="med"/>
            <a:tailEnd type="none" w="med" len="med"/>
          </a:ln>
          <a:effectLst/>
        </p:spPr>
      </p:cxnSp>
      <p:sp>
        <p:nvSpPr>
          <p:cNvPr id="41" name="TextBox 40"/>
          <p:cNvSpPr txBox="1"/>
          <p:nvPr/>
        </p:nvSpPr>
        <p:spPr>
          <a:xfrm>
            <a:off x="5985384" y="1614859"/>
            <a:ext cx="6070060" cy="4401205"/>
          </a:xfrm>
          <a:prstGeom prst="rect">
            <a:avLst/>
          </a:prstGeom>
        </p:spPr>
        <p:txBody>
          <a:bodyPr wrap="square" rtlCol="0" anchor="t">
            <a:spAutoFit/>
          </a:bodyPr>
          <a:lstStyle/>
          <a:p>
            <a:pPr marL="342900" indent="-342900" defTabSz="914400">
              <a:buFont typeface="Wingdings" panose="05000000000000000000" pitchFamily="2" charset="2"/>
              <a:buChar char="§"/>
            </a:pPr>
            <a:r>
              <a:rPr lang="en-US" sz="2000" kern="0" spc="200" dirty="0"/>
              <a:t>Comprehensive listing of plant assets – Rockwell Automation and third-party</a:t>
            </a:r>
          </a:p>
          <a:p>
            <a:pPr marL="342900" indent="-342900" defTabSz="914400">
              <a:buFont typeface="Wingdings" panose="05000000000000000000" pitchFamily="2" charset="2"/>
              <a:buChar char="§"/>
            </a:pPr>
            <a:endParaRPr lang="en-US" sz="2000" kern="0" spc="200" dirty="0"/>
          </a:p>
          <a:p>
            <a:pPr marL="342900" indent="-342900" defTabSz="914400">
              <a:buFont typeface="Wingdings" panose="05000000000000000000" pitchFamily="2" charset="2"/>
              <a:buChar char="§"/>
            </a:pPr>
            <a:r>
              <a:rPr lang="en-US" sz="2000" kern="0" spc="200" dirty="0"/>
              <a:t>Provides full lifecycle status of customer’s assets</a:t>
            </a:r>
          </a:p>
          <a:p>
            <a:pPr marL="342900" indent="-342900" defTabSz="914400">
              <a:buFont typeface="Wingdings" panose="05000000000000000000" pitchFamily="2" charset="2"/>
              <a:buChar char="§"/>
            </a:pPr>
            <a:endParaRPr lang="en-US" sz="2000" kern="0" spc="200" dirty="0"/>
          </a:p>
          <a:p>
            <a:pPr marL="342900" indent="-342900" defTabSz="914400">
              <a:buFont typeface="Wingdings" panose="05000000000000000000" pitchFamily="2" charset="2"/>
              <a:buChar char="§"/>
            </a:pPr>
            <a:r>
              <a:rPr lang="en-US" sz="2000" kern="0" spc="200" dirty="0"/>
              <a:t>Enables us to create a risk-mitigating modernization plan</a:t>
            </a:r>
          </a:p>
          <a:p>
            <a:pPr marL="342900" indent="-342900" defTabSz="914400">
              <a:buFont typeface="Wingdings" panose="05000000000000000000" pitchFamily="2" charset="2"/>
              <a:buChar char="§"/>
            </a:pPr>
            <a:endParaRPr lang="en-US" sz="2000" kern="0" spc="200" dirty="0"/>
          </a:p>
          <a:p>
            <a:pPr marL="342900" indent="-342900" defTabSz="914400">
              <a:buFont typeface="Wingdings" panose="05000000000000000000" pitchFamily="2" charset="2"/>
              <a:buChar char="§"/>
            </a:pPr>
            <a:r>
              <a:rPr lang="en-US" sz="2000" kern="0" spc="200" dirty="0"/>
              <a:t>Enables a strong MRO strategy around supporting plant assets</a:t>
            </a:r>
          </a:p>
          <a:p>
            <a:pPr defTabSz="914400"/>
            <a:endParaRPr lang="en-US" sz="2000" kern="0" dirty="0">
              <a:solidFill>
                <a:srgbClr val="8C111E"/>
              </a:solidFill>
            </a:endParaRPr>
          </a:p>
          <a:p>
            <a:pPr marL="342900" indent="-342900" defTabSz="914400">
              <a:buFont typeface="Wingdings" panose="05000000000000000000" pitchFamily="2" charset="2"/>
              <a:buChar char="§"/>
            </a:pPr>
            <a:r>
              <a:rPr lang="en-US" sz="2000" kern="0" spc="200" dirty="0" smtClean="0">
                <a:latin typeface="Arial" panose="020B0604020202020204" pitchFamily="34" charset="0"/>
                <a:cs typeface="Arial" panose="020B0604020202020204" pitchFamily="34" charset="0"/>
              </a:rPr>
              <a:t>Deliver analysis and reports on and ongoing basis via My Equipment</a:t>
            </a:r>
            <a:endParaRPr lang="en-US" sz="2000" kern="0" spc="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9000307"/>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Qualifying Questions to Ask</a:t>
            </a:r>
            <a:endParaRPr lang="en-US" baseline="30000" dirty="0"/>
          </a:p>
        </p:txBody>
      </p:sp>
      <p:cxnSp>
        <p:nvCxnSpPr>
          <p:cNvPr id="17" name="Straight Connector 16"/>
          <p:cNvCxnSpPr/>
          <p:nvPr/>
        </p:nvCxnSpPr>
        <p:spPr bwMode="auto">
          <a:xfrm>
            <a:off x="5048016" y="3924668"/>
            <a:ext cx="731520" cy="0"/>
          </a:xfrm>
          <a:prstGeom prst="line">
            <a:avLst/>
          </a:prstGeom>
          <a:noFill/>
          <a:ln w="9525" cap="flat" cmpd="sng" algn="ctr">
            <a:solidFill>
              <a:schemeClr val="accent1"/>
            </a:solidFill>
            <a:prstDash val="solid"/>
            <a:round/>
            <a:headEnd type="none" w="med" len="med"/>
            <a:tailEnd type="none" w="med" len="med"/>
          </a:ln>
          <a:effectLst/>
        </p:spPr>
      </p:cxnSp>
      <p:cxnSp>
        <p:nvCxnSpPr>
          <p:cNvPr id="18" name="Straight Connector 17"/>
          <p:cNvCxnSpPr/>
          <p:nvPr/>
        </p:nvCxnSpPr>
        <p:spPr bwMode="auto">
          <a:xfrm>
            <a:off x="-34160" y="3903153"/>
            <a:ext cx="822960" cy="0"/>
          </a:xfrm>
          <a:prstGeom prst="line">
            <a:avLst/>
          </a:prstGeom>
          <a:noFill/>
          <a:ln w="9525" cap="flat" cmpd="sng" algn="ctr">
            <a:solidFill>
              <a:schemeClr val="accent1"/>
            </a:solidFill>
            <a:prstDash val="solid"/>
            <a:round/>
            <a:headEnd type="none" w="med" len="med"/>
            <a:tailEnd type="none" w="med" len="med"/>
          </a:ln>
          <a:effectLst/>
        </p:spPr>
      </p:cxnSp>
      <p:grpSp>
        <p:nvGrpSpPr>
          <p:cNvPr id="19" name="Group 18"/>
          <p:cNvGrpSpPr/>
          <p:nvPr/>
        </p:nvGrpSpPr>
        <p:grpSpPr>
          <a:xfrm>
            <a:off x="785308" y="2293347"/>
            <a:ext cx="4281543" cy="3396018"/>
            <a:chOff x="1384665" y="2689412"/>
            <a:chExt cx="1718203" cy="1753137"/>
          </a:xfrm>
        </p:grpSpPr>
        <p:cxnSp>
          <p:nvCxnSpPr>
            <p:cNvPr id="20" name="Straight Connector 19"/>
            <p:cNvCxnSpPr/>
            <p:nvPr/>
          </p:nvCxnSpPr>
          <p:spPr bwMode="auto">
            <a:xfrm>
              <a:off x="1384665" y="2690589"/>
              <a:ext cx="0" cy="1751960"/>
            </a:xfrm>
            <a:prstGeom prst="line">
              <a:avLst/>
            </a:prstGeom>
            <a:noFill/>
            <a:ln w="9525" cap="flat" cmpd="sng" algn="ctr">
              <a:solidFill>
                <a:schemeClr val="accent1"/>
              </a:solidFill>
              <a:prstDash val="solid"/>
              <a:round/>
              <a:headEnd type="none" w="med" len="med"/>
              <a:tailEnd type="none" w="med" len="med"/>
            </a:ln>
            <a:effectLst/>
          </p:spPr>
        </p:cxnSp>
        <p:cxnSp>
          <p:nvCxnSpPr>
            <p:cNvPr id="21" name="Straight Connector 20"/>
            <p:cNvCxnSpPr/>
            <p:nvPr/>
          </p:nvCxnSpPr>
          <p:spPr bwMode="auto">
            <a:xfrm>
              <a:off x="3087799" y="2689412"/>
              <a:ext cx="0" cy="1751960"/>
            </a:xfrm>
            <a:prstGeom prst="line">
              <a:avLst/>
            </a:prstGeom>
            <a:noFill/>
            <a:ln w="9525" cap="flat" cmpd="sng" algn="ctr">
              <a:solidFill>
                <a:schemeClr val="accent1"/>
              </a:solidFill>
              <a:prstDash val="solid"/>
              <a:round/>
              <a:headEnd type="none" w="med" len="med"/>
              <a:tailEnd type="none" w="med" len="med"/>
            </a:ln>
            <a:effectLst/>
          </p:spPr>
        </p:cxnSp>
        <p:cxnSp>
          <p:nvCxnSpPr>
            <p:cNvPr id="22" name="Straight Connector 21"/>
            <p:cNvCxnSpPr/>
            <p:nvPr/>
          </p:nvCxnSpPr>
          <p:spPr bwMode="auto">
            <a:xfrm>
              <a:off x="1384665" y="4442549"/>
              <a:ext cx="1718203" cy="0"/>
            </a:xfrm>
            <a:prstGeom prst="line">
              <a:avLst/>
            </a:prstGeom>
            <a:noFill/>
            <a:ln w="9525" cap="flat" cmpd="sng" algn="ctr">
              <a:solidFill>
                <a:schemeClr val="accent1"/>
              </a:solidFill>
              <a:prstDash val="solid"/>
              <a:round/>
              <a:headEnd type="none" w="med" len="med"/>
              <a:tailEnd type="none" w="med" len="med"/>
            </a:ln>
            <a:effectLst/>
          </p:spPr>
        </p:cxnSp>
        <p:cxnSp>
          <p:nvCxnSpPr>
            <p:cNvPr id="23" name="Straight Connector 22"/>
            <p:cNvCxnSpPr/>
            <p:nvPr/>
          </p:nvCxnSpPr>
          <p:spPr bwMode="auto">
            <a:xfrm>
              <a:off x="1384665" y="2690589"/>
              <a:ext cx="383681" cy="0"/>
            </a:xfrm>
            <a:prstGeom prst="line">
              <a:avLst/>
            </a:prstGeom>
            <a:noFill/>
            <a:ln w="9525" cap="flat" cmpd="sng" algn="ctr">
              <a:solidFill>
                <a:schemeClr val="accent1"/>
              </a:solidFill>
              <a:prstDash val="solid"/>
              <a:round/>
              <a:headEnd type="none" w="med" len="med"/>
              <a:tailEnd type="none" w="med" len="med"/>
            </a:ln>
            <a:effectLst/>
          </p:spPr>
        </p:cxnSp>
        <p:cxnSp>
          <p:nvCxnSpPr>
            <p:cNvPr id="24" name="Straight Connector 23"/>
            <p:cNvCxnSpPr/>
            <p:nvPr/>
          </p:nvCxnSpPr>
          <p:spPr bwMode="auto">
            <a:xfrm>
              <a:off x="2704118" y="2690589"/>
              <a:ext cx="383681" cy="0"/>
            </a:xfrm>
            <a:prstGeom prst="line">
              <a:avLst/>
            </a:prstGeom>
            <a:noFill/>
            <a:ln w="9525" cap="flat" cmpd="sng" algn="ctr">
              <a:solidFill>
                <a:schemeClr val="accent1"/>
              </a:solidFill>
              <a:prstDash val="solid"/>
              <a:round/>
              <a:headEnd type="none" w="med" len="med"/>
              <a:tailEnd type="none" w="med" len="med"/>
            </a:ln>
            <a:effectLst/>
          </p:spPr>
        </p:cxnSp>
      </p:grpSp>
      <p:grpSp>
        <p:nvGrpSpPr>
          <p:cNvPr id="25" name="Group 24"/>
          <p:cNvGrpSpPr/>
          <p:nvPr/>
        </p:nvGrpSpPr>
        <p:grpSpPr>
          <a:xfrm>
            <a:off x="922797" y="2305954"/>
            <a:ext cx="4125219" cy="3130541"/>
            <a:chOff x="3401918" y="2292229"/>
            <a:chExt cx="5496933" cy="3533100"/>
          </a:xfrm>
        </p:grpSpPr>
        <p:sp>
          <p:nvSpPr>
            <p:cNvPr id="26" name="TextBox 25"/>
            <p:cNvSpPr txBox="1"/>
            <p:nvPr/>
          </p:nvSpPr>
          <p:spPr>
            <a:xfrm>
              <a:off x="3401918" y="4053825"/>
              <a:ext cx="5288784" cy="1771504"/>
            </a:xfrm>
            <a:prstGeom prst="rect">
              <a:avLst/>
            </a:prstGeom>
            <a:noFill/>
          </p:spPr>
          <p:txBody>
            <a:bodyPr wrap="square" rtlCol="0">
              <a:spAutoFit/>
            </a:bodyPr>
            <a:lstStyle/>
            <a:p>
              <a:pPr algn="ctr"/>
              <a:r>
                <a:rPr lang="en-US" sz="3200" dirty="0">
                  <a:solidFill>
                    <a:schemeClr val="accent1"/>
                  </a:solidFill>
                  <a:latin typeface="Arial" charset="0"/>
                  <a:ea typeface="Arial" charset="0"/>
                  <a:cs typeface="Arial" charset="0"/>
                </a:rPr>
                <a:t>Contact your </a:t>
              </a:r>
              <a:r>
                <a:rPr lang="en-US" sz="3200" dirty="0" smtClean="0">
                  <a:solidFill>
                    <a:schemeClr val="accent1"/>
                  </a:solidFill>
                  <a:latin typeface="Arial" charset="0"/>
                  <a:ea typeface="Arial" charset="0"/>
                  <a:cs typeface="Arial" charset="0"/>
                </a:rPr>
                <a:t>Local Services Specialist with </a:t>
              </a:r>
              <a:r>
                <a:rPr lang="en-US" sz="3200" dirty="0">
                  <a:solidFill>
                    <a:schemeClr val="accent1"/>
                  </a:solidFill>
                  <a:latin typeface="Arial" charset="0"/>
                  <a:ea typeface="Arial" charset="0"/>
                  <a:cs typeface="Arial" charset="0"/>
                </a:rPr>
                <a:t>Questions</a:t>
              </a:r>
            </a:p>
          </p:txBody>
        </p:sp>
        <p:sp>
          <p:nvSpPr>
            <p:cNvPr id="27" name="TextBox 26"/>
            <p:cNvSpPr txBox="1"/>
            <p:nvPr/>
          </p:nvSpPr>
          <p:spPr>
            <a:xfrm>
              <a:off x="3563270" y="2292229"/>
              <a:ext cx="5335581" cy="1771503"/>
            </a:xfrm>
            <a:prstGeom prst="rect">
              <a:avLst/>
            </a:prstGeom>
            <a:noFill/>
          </p:spPr>
          <p:txBody>
            <a:bodyPr wrap="square" rtlCol="0">
              <a:spAutoFit/>
            </a:bodyPr>
            <a:lstStyle/>
            <a:p>
              <a:pPr algn="ctr"/>
              <a:r>
                <a:rPr lang="en-US" sz="3200" b="1" spc="600" dirty="0">
                  <a:solidFill>
                    <a:schemeClr val="bg2"/>
                  </a:solidFill>
                  <a:latin typeface="Arial" charset="0"/>
                  <a:ea typeface="Arial" charset="0"/>
                  <a:cs typeface="Arial" charset="0"/>
                </a:rPr>
                <a:t>AS YOU QUALIFY CUSTOMERS</a:t>
              </a:r>
              <a:endParaRPr lang="en-US" sz="3200" b="1" dirty="0">
                <a:solidFill>
                  <a:schemeClr val="bg2"/>
                </a:solidFill>
                <a:latin typeface="Arial" charset="0"/>
                <a:ea typeface="Arial" charset="0"/>
                <a:cs typeface="Arial" charset="0"/>
              </a:endParaRPr>
            </a:p>
          </p:txBody>
        </p:sp>
      </p:grpSp>
      <p:cxnSp>
        <p:nvCxnSpPr>
          <p:cNvPr id="28" name="Straight Connector 27"/>
          <p:cNvCxnSpPr/>
          <p:nvPr/>
        </p:nvCxnSpPr>
        <p:spPr bwMode="auto">
          <a:xfrm>
            <a:off x="5779536" y="2062344"/>
            <a:ext cx="0" cy="4023360"/>
          </a:xfrm>
          <a:prstGeom prst="line">
            <a:avLst/>
          </a:prstGeom>
          <a:noFill/>
          <a:ln w="9525" cap="flat" cmpd="sng" algn="ctr">
            <a:solidFill>
              <a:schemeClr val="accent1"/>
            </a:solidFill>
            <a:prstDash val="solid"/>
            <a:round/>
            <a:headEnd type="none" w="med" len="med"/>
            <a:tailEnd type="none" w="med" len="med"/>
          </a:ln>
          <a:effectLst/>
        </p:spPr>
      </p:cxnSp>
      <p:sp>
        <p:nvSpPr>
          <p:cNvPr id="29" name="TextBox 28"/>
          <p:cNvSpPr txBox="1"/>
          <p:nvPr/>
        </p:nvSpPr>
        <p:spPr>
          <a:xfrm>
            <a:off x="5979687" y="1966953"/>
            <a:ext cx="6070060" cy="4708981"/>
          </a:xfrm>
          <a:prstGeom prst="rect">
            <a:avLst/>
          </a:prstGeom>
        </p:spPr>
        <p:txBody>
          <a:bodyPr wrap="square" rtlCol="0" anchor="t">
            <a:spAutoFit/>
          </a:bodyPr>
          <a:lstStyle/>
          <a:p>
            <a:pPr marL="342900" indent="-342900" defTabSz="914400">
              <a:buFont typeface="Wingdings" panose="05000000000000000000" pitchFamily="2" charset="2"/>
              <a:buChar char="§"/>
            </a:pPr>
            <a:r>
              <a:rPr lang="en-US" sz="2000" kern="0" spc="200" dirty="0"/>
              <a:t>Do you have an accurate plant model identifying all physical assets?</a:t>
            </a:r>
            <a:br>
              <a:rPr lang="en-US" sz="2000" kern="0" spc="200" dirty="0"/>
            </a:br>
            <a:endParaRPr lang="en-US" sz="2000" kern="0" spc="200" dirty="0"/>
          </a:p>
          <a:p>
            <a:pPr marL="342900" indent="-342900" defTabSz="914400">
              <a:buFont typeface="Wingdings" panose="05000000000000000000" pitchFamily="2" charset="2"/>
              <a:buChar char="§"/>
            </a:pPr>
            <a:r>
              <a:rPr lang="en-US" sz="2000" kern="0" spc="200" dirty="0"/>
              <a:t>Do you have a Bill of Materials (BOM) of </a:t>
            </a:r>
            <a:r>
              <a:rPr lang="en-US" sz="2000" kern="0" spc="200" dirty="0" smtClean="0"/>
              <a:t>all parts that are associated </a:t>
            </a:r>
            <a:r>
              <a:rPr lang="en-US" sz="2000" kern="0" spc="200" dirty="0"/>
              <a:t>with critical assets in your plants?</a:t>
            </a:r>
            <a:br>
              <a:rPr lang="en-US" sz="2000" kern="0" spc="200" dirty="0"/>
            </a:br>
            <a:endParaRPr lang="en-US" sz="2000" kern="0" spc="200" dirty="0"/>
          </a:p>
          <a:p>
            <a:pPr marL="342900" indent="-342900" defTabSz="914400">
              <a:buFont typeface="Wingdings" panose="05000000000000000000" pitchFamily="2" charset="2"/>
              <a:buChar char="§"/>
            </a:pPr>
            <a:r>
              <a:rPr lang="en-US" sz="2000" kern="0" spc="200" dirty="0"/>
              <a:t>Do you have accurate lifecycle information on your aged equipment?</a:t>
            </a:r>
            <a:br>
              <a:rPr lang="en-US" sz="2000" kern="0" spc="200" dirty="0"/>
            </a:br>
            <a:endParaRPr lang="en-US" sz="2000" kern="0" spc="200" dirty="0"/>
          </a:p>
          <a:p>
            <a:pPr marL="342900" indent="-342900" defTabSz="914400">
              <a:buFont typeface="Wingdings" panose="05000000000000000000" pitchFamily="2" charset="2"/>
              <a:buChar char="§"/>
            </a:pPr>
            <a:r>
              <a:rPr lang="en-US" sz="2000" kern="0" spc="200" dirty="0"/>
              <a:t>Do you have a standard process for maintaining your storeroom to support critical spares?</a:t>
            </a:r>
          </a:p>
          <a:p>
            <a:pPr defTabSz="914400"/>
            <a:endParaRPr lang="en-US" sz="2000" kern="0" dirty="0">
              <a:solidFill>
                <a:srgbClr val="8C111E"/>
              </a:solidFill>
            </a:endParaRPr>
          </a:p>
          <a:p>
            <a:pPr marL="342900" indent="-342900" defTabSz="914400">
              <a:buFont typeface="Wingdings" panose="05000000000000000000" pitchFamily="2" charset="2"/>
              <a:buChar char="§"/>
            </a:pPr>
            <a:endParaRPr lang="en-US" sz="2000" kern="0" spc="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2788612"/>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2880" y="41139"/>
            <a:ext cx="12009120" cy="6371091"/>
          </a:xfrm>
          <a:prstGeom prst="rect">
            <a:avLst/>
          </a:prstGeom>
        </p:spPr>
      </p:pic>
      <p:sp>
        <p:nvSpPr>
          <p:cNvPr id="2" name="Title 1"/>
          <p:cNvSpPr>
            <a:spLocks noGrp="1"/>
          </p:cNvSpPr>
          <p:nvPr>
            <p:ph type="title"/>
          </p:nvPr>
        </p:nvSpPr>
        <p:spPr>
          <a:xfrm>
            <a:off x="296561" y="1230702"/>
            <a:ext cx="11575543" cy="933781"/>
          </a:xfrm>
        </p:spPr>
        <p:txBody>
          <a:bodyPr/>
          <a:lstStyle/>
          <a:p>
            <a:r>
              <a:rPr lang="en-US" dirty="0"/>
              <a:t>We live in a complex world…</a:t>
            </a:r>
          </a:p>
        </p:txBody>
      </p:sp>
      <p:sp>
        <p:nvSpPr>
          <p:cNvPr id="3" name="Title 1"/>
          <p:cNvSpPr txBox="1">
            <a:spLocks/>
          </p:cNvSpPr>
          <p:nvPr/>
        </p:nvSpPr>
        <p:spPr bwMode="auto">
          <a:xfrm>
            <a:off x="61105" y="5297781"/>
            <a:ext cx="11811000" cy="93378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algn="l" rtl="0" eaLnBrk="1" fontAlgn="base" hangingPunct="1">
              <a:lnSpc>
                <a:spcPct val="100000"/>
              </a:lnSpc>
              <a:spcBef>
                <a:spcPct val="0"/>
              </a:spcBef>
              <a:spcAft>
                <a:spcPct val="0"/>
              </a:spcAft>
              <a:defRPr sz="2800">
                <a:solidFill>
                  <a:schemeClr val="accent1"/>
                </a:solidFill>
                <a:latin typeface="Arial"/>
                <a:ea typeface="+mj-ea"/>
                <a:cs typeface="Arial"/>
              </a:defRPr>
            </a:lvl1pPr>
            <a:lvl2pPr algn="l" rtl="0" eaLnBrk="1" fontAlgn="base" hangingPunct="1">
              <a:lnSpc>
                <a:spcPts val="4000"/>
              </a:lnSpc>
              <a:spcBef>
                <a:spcPct val="0"/>
              </a:spcBef>
              <a:spcAft>
                <a:spcPct val="0"/>
              </a:spcAft>
              <a:defRPr sz="3733">
                <a:solidFill>
                  <a:srgbClr val="CC0000"/>
                </a:solidFill>
                <a:latin typeface="Arial Narrow" charset="0"/>
                <a:ea typeface="ＭＳ Ｐゴシック" charset="-128"/>
                <a:cs typeface="ＭＳ Ｐゴシック" charset="-128"/>
              </a:defRPr>
            </a:lvl2pPr>
            <a:lvl3pPr algn="l" rtl="0" eaLnBrk="1" fontAlgn="base" hangingPunct="1">
              <a:lnSpc>
                <a:spcPts val="4000"/>
              </a:lnSpc>
              <a:spcBef>
                <a:spcPct val="0"/>
              </a:spcBef>
              <a:spcAft>
                <a:spcPct val="0"/>
              </a:spcAft>
              <a:defRPr sz="3733">
                <a:solidFill>
                  <a:srgbClr val="CC0000"/>
                </a:solidFill>
                <a:latin typeface="Arial Narrow" charset="0"/>
                <a:ea typeface="ＭＳ Ｐゴシック" charset="-128"/>
                <a:cs typeface="ＭＳ Ｐゴシック" charset="-128"/>
              </a:defRPr>
            </a:lvl3pPr>
            <a:lvl4pPr algn="l" rtl="0" eaLnBrk="1" fontAlgn="base" hangingPunct="1">
              <a:lnSpc>
                <a:spcPts val="4000"/>
              </a:lnSpc>
              <a:spcBef>
                <a:spcPct val="0"/>
              </a:spcBef>
              <a:spcAft>
                <a:spcPct val="0"/>
              </a:spcAft>
              <a:defRPr sz="3733">
                <a:solidFill>
                  <a:srgbClr val="CC0000"/>
                </a:solidFill>
                <a:latin typeface="Arial Narrow" charset="0"/>
                <a:ea typeface="ＭＳ Ｐゴシック" charset="-128"/>
                <a:cs typeface="ＭＳ Ｐゴシック" charset="-128"/>
              </a:defRPr>
            </a:lvl4pPr>
            <a:lvl5pPr algn="l" rtl="0" eaLnBrk="1" fontAlgn="base" hangingPunct="1">
              <a:lnSpc>
                <a:spcPts val="4000"/>
              </a:lnSpc>
              <a:spcBef>
                <a:spcPct val="0"/>
              </a:spcBef>
              <a:spcAft>
                <a:spcPct val="0"/>
              </a:spcAft>
              <a:defRPr sz="3733">
                <a:solidFill>
                  <a:srgbClr val="CC0000"/>
                </a:solidFill>
                <a:latin typeface="Arial Narrow" charset="0"/>
                <a:ea typeface="ＭＳ Ｐゴシック" charset="-128"/>
                <a:cs typeface="ＭＳ Ｐゴシック" charset="-128"/>
              </a:defRPr>
            </a:lvl5pPr>
            <a:lvl6pPr marL="609585" algn="l" rtl="0" eaLnBrk="1" fontAlgn="base" hangingPunct="1">
              <a:lnSpc>
                <a:spcPts val="4000"/>
              </a:lnSpc>
              <a:spcBef>
                <a:spcPct val="0"/>
              </a:spcBef>
              <a:spcAft>
                <a:spcPct val="0"/>
              </a:spcAft>
              <a:defRPr sz="3733">
                <a:solidFill>
                  <a:srgbClr val="CC0000"/>
                </a:solidFill>
                <a:latin typeface="Arial Narrow" charset="0"/>
                <a:ea typeface="ＭＳ Ｐゴシック" charset="-128"/>
                <a:cs typeface="ＭＳ Ｐゴシック" charset="-128"/>
              </a:defRPr>
            </a:lvl6pPr>
            <a:lvl7pPr marL="1219170" algn="l" rtl="0" eaLnBrk="1" fontAlgn="base" hangingPunct="1">
              <a:lnSpc>
                <a:spcPts val="4000"/>
              </a:lnSpc>
              <a:spcBef>
                <a:spcPct val="0"/>
              </a:spcBef>
              <a:spcAft>
                <a:spcPct val="0"/>
              </a:spcAft>
              <a:defRPr sz="3733">
                <a:solidFill>
                  <a:srgbClr val="CC0000"/>
                </a:solidFill>
                <a:latin typeface="Arial Narrow" charset="0"/>
                <a:ea typeface="ＭＳ Ｐゴシック" charset="-128"/>
                <a:cs typeface="ＭＳ Ｐゴシック" charset="-128"/>
              </a:defRPr>
            </a:lvl7pPr>
            <a:lvl8pPr marL="1828754" algn="l" rtl="0" eaLnBrk="1" fontAlgn="base" hangingPunct="1">
              <a:lnSpc>
                <a:spcPts val="4000"/>
              </a:lnSpc>
              <a:spcBef>
                <a:spcPct val="0"/>
              </a:spcBef>
              <a:spcAft>
                <a:spcPct val="0"/>
              </a:spcAft>
              <a:defRPr sz="3733">
                <a:solidFill>
                  <a:srgbClr val="CC0000"/>
                </a:solidFill>
                <a:latin typeface="Arial Narrow" charset="0"/>
                <a:ea typeface="ＭＳ Ｐゴシック" charset="-128"/>
                <a:cs typeface="ＭＳ Ｐゴシック" charset="-128"/>
              </a:defRPr>
            </a:lvl8pPr>
            <a:lvl9pPr marL="2438339" algn="l" rtl="0" eaLnBrk="1" fontAlgn="base" hangingPunct="1">
              <a:lnSpc>
                <a:spcPts val="4000"/>
              </a:lnSpc>
              <a:spcBef>
                <a:spcPct val="0"/>
              </a:spcBef>
              <a:spcAft>
                <a:spcPct val="0"/>
              </a:spcAft>
              <a:defRPr sz="3733">
                <a:solidFill>
                  <a:srgbClr val="CC0000"/>
                </a:solidFill>
                <a:latin typeface="Arial Narrow" charset="0"/>
                <a:ea typeface="ＭＳ Ｐゴシック" charset="-128"/>
                <a:cs typeface="ＭＳ Ｐゴシック" charset="-128"/>
              </a:defRPr>
            </a:lvl9pPr>
          </a:lstStyle>
          <a:p>
            <a:pPr algn="r" defTabSz="914400"/>
            <a:r>
              <a:rPr lang="en-US" kern="0" dirty="0"/>
              <a:t>…with many priorities, and more everyday</a:t>
            </a:r>
          </a:p>
        </p:txBody>
      </p:sp>
    </p:spTree>
    <p:extLst>
      <p:ext uri="{BB962C8B-B14F-4D97-AF65-F5344CB8AC3E}">
        <p14:creationId xmlns:p14="http://schemas.microsoft.com/office/powerpoint/2010/main" val="4222653164"/>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needed for quote</a:t>
            </a:r>
            <a:endParaRPr lang="en-US" baseline="30000" dirty="0"/>
          </a:p>
        </p:txBody>
      </p:sp>
      <p:cxnSp>
        <p:nvCxnSpPr>
          <p:cNvPr id="16" name="Straight Connector 15"/>
          <p:cNvCxnSpPr/>
          <p:nvPr/>
        </p:nvCxnSpPr>
        <p:spPr bwMode="auto">
          <a:xfrm>
            <a:off x="5048016" y="3924668"/>
            <a:ext cx="731520" cy="0"/>
          </a:xfrm>
          <a:prstGeom prst="line">
            <a:avLst/>
          </a:prstGeom>
          <a:noFill/>
          <a:ln w="9525" cap="flat" cmpd="sng" algn="ctr">
            <a:solidFill>
              <a:schemeClr val="accent1"/>
            </a:solidFill>
            <a:prstDash val="solid"/>
            <a:round/>
            <a:headEnd type="none" w="med" len="med"/>
            <a:tailEnd type="none" w="med" len="med"/>
          </a:ln>
          <a:effectLst/>
        </p:spPr>
      </p:cxnSp>
      <p:cxnSp>
        <p:nvCxnSpPr>
          <p:cNvPr id="30" name="Straight Connector 29"/>
          <p:cNvCxnSpPr/>
          <p:nvPr/>
        </p:nvCxnSpPr>
        <p:spPr bwMode="auto">
          <a:xfrm>
            <a:off x="-34160" y="3903153"/>
            <a:ext cx="822960" cy="0"/>
          </a:xfrm>
          <a:prstGeom prst="line">
            <a:avLst/>
          </a:prstGeom>
          <a:noFill/>
          <a:ln w="9525" cap="flat" cmpd="sng" algn="ctr">
            <a:solidFill>
              <a:schemeClr val="accent1"/>
            </a:solidFill>
            <a:prstDash val="solid"/>
            <a:round/>
            <a:headEnd type="none" w="med" len="med"/>
            <a:tailEnd type="none" w="med" len="med"/>
          </a:ln>
          <a:effectLst/>
        </p:spPr>
      </p:cxnSp>
      <p:grpSp>
        <p:nvGrpSpPr>
          <p:cNvPr id="31" name="Group 30"/>
          <p:cNvGrpSpPr/>
          <p:nvPr/>
        </p:nvGrpSpPr>
        <p:grpSpPr>
          <a:xfrm>
            <a:off x="785308" y="2293347"/>
            <a:ext cx="4281543" cy="3396018"/>
            <a:chOff x="1384665" y="2689412"/>
            <a:chExt cx="1718203" cy="1753137"/>
          </a:xfrm>
        </p:grpSpPr>
        <p:cxnSp>
          <p:nvCxnSpPr>
            <p:cNvPr id="32" name="Straight Connector 31"/>
            <p:cNvCxnSpPr/>
            <p:nvPr/>
          </p:nvCxnSpPr>
          <p:spPr bwMode="auto">
            <a:xfrm>
              <a:off x="1384665" y="2690589"/>
              <a:ext cx="0" cy="1751960"/>
            </a:xfrm>
            <a:prstGeom prst="line">
              <a:avLst/>
            </a:prstGeom>
            <a:noFill/>
            <a:ln w="9525" cap="flat" cmpd="sng" algn="ctr">
              <a:solidFill>
                <a:schemeClr val="accent1"/>
              </a:solidFill>
              <a:prstDash val="solid"/>
              <a:round/>
              <a:headEnd type="none" w="med" len="med"/>
              <a:tailEnd type="none" w="med" len="med"/>
            </a:ln>
            <a:effectLst/>
          </p:spPr>
        </p:cxnSp>
        <p:cxnSp>
          <p:nvCxnSpPr>
            <p:cNvPr id="33" name="Straight Connector 32"/>
            <p:cNvCxnSpPr/>
            <p:nvPr/>
          </p:nvCxnSpPr>
          <p:spPr bwMode="auto">
            <a:xfrm>
              <a:off x="3087799" y="2689412"/>
              <a:ext cx="0" cy="1751960"/>
            </a:xfrm>
            <a:prstGeom prst="line">
              <a:avLst/>
            </a:prstGeom>
            <a:noFill/>
            <a:ln w="9525" cap="flat" cmpd="sng" algn="ctr">
              <a:solidFill>
                <a:schemeClr val="accent1"/>
              </a:solidFill>
              <a:prstDash val="solid"/>
              <a:round/>
              <a:headEnd type="none" w="med" len="med"/>
              <a:tailEnd type="none" w="med" len="med"/>
            </a:ln>
            <a:effectLst/>
          </p:spPr>
        </p:cxnSp>
        <p:cxnSp>
          <p:nvCxnSpPr>
            <p:cNvPr id="34" name="Straight Connector 33"/>
            <p:cNvCxnSpPr/>
            <p:nvPr/>
          </p:nvCxnSpPr>
          <p:spPr bwMode="auto">
            <a:xfrm>
              <a:off x="1384665" y="4442549"/>
              <a:ext cx="1718203" cy="0"/>
            </a:xfrm>
            <a:prstGeom prst="line">
              <a:avLst/>
            </a:prstGeom>
            <a:noFill/>
            <a:ln w="9525" cap="flat" cmpd="sng" algn="ctr">
              <a:solidFill>
                <a:schemeClr val="accent1"/>
              </a:solidFill>
              <a:prstDash val="solid"/>
              <a:round/>
              <a:headEnd type="none" w="med" len="med"/>
              <a:tailEnd type="none" w="med" len="med"/>
            </a:ln>
            <a:effectLst/>
          </p:spPr>
        </p:cxnSp>
        <p:cxnSp>
          <p:nvCxnSpPr>
            <p:cNvPr id="35" name="Straight Connector 34"/>
            <p:cNvCxnSpPr/>
            <p:nvPr/>
          </p:nvCxnSpPr>
          <p:spPr bwMode="auto">
            <a:xfrm>
              <a:off x="1384665" y="2690589"/>
              <a:ext cx="383681" cy="0"/>
            </a:xfrm>
            <a:prstGeom prst="line">
              <a:avLst/>
            </a:prstGeom>
            <a:noFill/>
            <a:ln w="9525" cap="flat" cmpd="sng" algn="ctr">
              <a:solidFill>
                <a:schemeClr val="accent1"/>
              </a:solidFill>
              <a:prstDash val="solid"/>
              <a:round/>
              <a:headEnd type="none" w="med" len="med"/>
              <a:tailEnd type="none" w="med" len="med"/>
            </a:ln>
            <a:effectLst/>
          </p:spPr>
        </p:cxnSp>
        <p:cxnSp>
          <p:nvCxnSpPr>
            <p:cNvPr id="36" name="Straight Connector 35"/>
            <p:cNvCxnSpPr/>
            <p:nvPr/>
          </p:nvCxnSpPr>
          <p:spPr bwMode="auto">
            <a:xfrm>
              <a:off x="2704118" y="2690589"/>
              <a:ext cx="383681" cy="0"/>
            </a:xfrm>
            <a:prstGeom prst="line">
              <a:avLst/>
            </a:prstGeom>
            <a:noFill/>
            <a:ln w="9525" cap="flat" cmpd="sng" algn="ctr">
              <a:solidFill>
                <a:schemeClr val="accent1"/>
              </a:solidFill>
              <a:prstDash val="solid"/>
              <a:round/>
              <a:headEnd type="none" w="med" len="med"/>
              <a:tailEnd type="none" w="med" len="med"/>
            </a:ln>
            <a:effectLst/>
          </p:spPr>
        </p:cxnSp>
      </p:grpSp>
      <p:grpSp>
        <p:nvGrpSpPr>
          <p:cNvPr id="37" name="Group 36"/>
          <p:cNvGrpSpPr/>
          <p:nvPr/>
        </p:nvGrpSpPr>
        <p:grpSpPr>
          <a:xfrm>
            <a:off x="922797" y="2674918"/>
            <a:ext cx="4068954" cy="2124756"/>
            <a:chOff x="3401918" y="2237914"/>
            <a:chExt cx="5421959" cy="2397980"/>
          </a:xfrm>
        </p:grpSpPr>
        <p:sp>
          <p:nvSpPr>
            <p:cNvPr id="38" name="TextBox 37"/>
            <p:cNvSpPr txBox="1"/>
            <p:nvPr/>
          </p:nvSpPr>
          <p:spPr>
            <a:xfrm>
              <a:off x="3401918" y="3420156"/>
              <a:ext cx="5288784" cy="1215738"/>
            </a:xfrm>
            <a:prstGeom prst="rect">
              <a:avLst/>
            </a:prstGeom>
            <a:noFill/>
          </p:spPr>
          <p:txBody>
            <a:bodyPr wrap="square" rtlCol="0">
              <a:spAutoFit/>
            </a:bodyPr>
            <a:lstStyle/>
            <a:p>
              <a:pPr algn="ctr"/>
              <a:r>
                <a:rPr lang="en-US" sz="3200" dirty="0">
                  <a:solidFill>
                    <a:schemeClr val="accent1"/>
                  </a:solidFill>
                  <a:latin typeface="Arial" charset="0"/>
                  <a:ea typeface="Arial" charset="0"/>
                  <a:cs typeface="Arial" charset="0"/>
                </a:rPr>
                <a:t>through the Services Proposal Tool</a:t>
              </a:r>
            </a:p>
          </p:txBody>
        </p:sp>
        <p:sp>
          <p:nvSpPr>
            <p:cNvPr id="39" name="TextBox 38"/>
            <p:cNvSpPr txBox="1"/>
            <p:nvPr/>
          </p:nvSpPr>
          <p:spPr>
            <a:xfrm>
              <a:off x="3488296" y="2237914"/>
              <a:ext cx="5335581" cy="1215738"/>
            </a:xfrm>
            <a:prstGeom prst="rect">
              <a:avLst/>
            </a:prstGeom>
            <a:noFill/>
          </p:spPr>
          <p:txBody>
            <a:bodyPr wrap="square" rtlCol="0">
              <a:spAutoFit/>
            </a:bodyPr>
            <a:lstStyle/>
            <a:p>
              <a:pPr algn="ctr"/>
              <a:r>
                <a:rPr lang="en-US" sz="3200" b="1" spc="600" dirty="0">
                  <a:solidFill>
                    <a:schemeClr val="bg2"/>
                  </a:solidFill>
                  <a:latin typeface="Arial" charset="0"/>
                  <a:ea typeface="Arial" charset="0"/>
                  <a:cs typeface="Arial" charset="0"/>
                </a:rPr>
                <a:t>QUOTES PROVIDED</a:t>
              </a:r>
              <a:endParaRPr lang="en-US" sz="3200" b="1" dirty="0">
                <a:solidFill>
                  <a:schemeClr val="bg2"/>
                </a:solidFill>
                <a:latin typeface="Arial" charset="0"/>
                <a:ea typeface="Arial" charset="0"/>
                <a:cs typeface="Arial" charset="0"/>
              </a:endParaRPr>
            </a:p>
          </p:txBody>
        </p:sp>
      </p:grpSp>
      <p:cxnSp>
        <p:nvCxnSpPr>
          <p:cNvPr id="40" name="Straight Connector 39"/>
          <p:cNvCxnSpPr/>
          <p:nvPr/>
        </p:nvCxnSpPr>
        <p:spPr bwMode="auto">
          <a:xfrm>
            <a:off x="5779536" y="2491548"/>
            <a:ext cx="0" cy="3017520"/>
          </a:xfrm>
          <a:prstGeom prst="line">
            <a:avLst/>
          </a:prstGeom>
          <a:noFill/>
          <a:ln w="9525" cap="flat" cmpd="sng" algn="ctr">
            <a:solidFill>
              <a:schemeClr val="accent1"/>
            </a:solidFill>
            <a:prstDash val="solid"/>
            <a:round/>
            <a:headEnd type="none" w="med" len="med"/>
            <a:tailEnd type="none" w="med" len="med"/>
          </a:ln>
          <a:effectLst/>
        </p:spPr>
      </p:cxnSp>
      <p:sp>
        <p:nvSpPr>
          <p:cNvPr id="41" name="TextBox 40"/>
          <p:cNvSpPr txBox="1"/>
          <p:nvPr/>
        </p:nvSpPr>
        <p:spPr>
          <a:xfrm>
            <a:off x="5985384" y="1281081"/>
            <a:ext cx="6070060" cy="4708981"/>
          </a:xfrm>
          <a:prstGeom prst="rect">
            <a:avLst/>
          </a:prstGeom>
        </p:spPr>
        <p:txBody>
          <a:bodyPr wrap="square" rtlCol="0" anchor="t">
            <a:spAutoFit/>
          </a:bodyPr>
          <a:lstStyle/>
          <a:p>
            <a:pPr lvl="0"/>
            <a:r>
              <a:rPr lang="en-US" sz="2000" spc="190" dirty="0">
                <a:latin typeface="Arial" panose="020B0604020202020204" pitchFamily="34" charset="0"/>
                <a:cs typeface="Arial" panose="020B0604020202020204" pitchFamily="34" charset="0"/>
              </a:rPr>
              <a:t>Understanding of the customer’s goals</a:t>
            </a:r>
          </a:p>
          <a:p>
            <a:pPr marL="952394" lvl="1" indent="-342900">
              <a:buFont typeface="Wingdings" panose="05000000000000000000" pitchFamily="2" charset="2"/>
              <a:buChar char="§"/>
            </a:pPr>
            <a:r>
              <a:rPr lang="en-US" sz="2000" spc="190" dirty="0">
                <a:latin typeface="Arial" panose="020B0604020202020204" pitchFamily="34" charset="0"/>
                <a:cs typeface="Arial" panose="020B0604020202020204" pitchFamily="34" charset="0"/>
              </a:rPr>
              <a:t>Obsolescence mitigation/migration</a:t>
            </a:r>
          </a:p>
          <a:p>
            <a:pPr marL="952394" lvl="1" indent="-342900">
              <a:buFont typeface="Wingdings" panose="05000000000000000000" pitchFamily="2" charset="2"/>
              <a:buChar char="§"/>
            </a:pPr>
            <a:r>
              <a:rPr lang="en-US" sz="2000" spc="190" dirty="0">
                <a:latin typeface="Arial" panose="020B0604020202020204" pitchFamily="34" charset="0"/>
                <a:cs typeface="Arial" panose="020B0604020202020204" pitchFamily="34" charset="0"/>
              </a:rPr>
              <a:t>Spares rationalization </a:t>
            </a:r>
          </a:p>
          <a:p>
            <a:pPr marL="952394" lvl="1" indent="-342900">
              <a:buFont typeface="Wingdings" panose="05000000000000000000" pitchFamily="2" charset="2"/>
              <a:buChar char="§"/>
            </a:pPr>
            <a:r>
              <a:rPr lang="en-US" sz="2000" spc="190" dirty="0">
                <a:latin typeface="Arial" panose="020B0604020202020204" pitchFamily="34" charset="0"/>
                <a:cs typeface="Arial" panose="020B0604020202020204" pitchFamily="34" charset="0"/>
              </a:rPr>
              <a:t>Customer budgeting requirements</a:t>
            </a:r>
          </a:p>
          <a:p>
            <a:pPr marL="952394" lvl="1" indent="-342900">
              <a:buFont typeface="Wingdings" panose="05000000000000000000" pitchFamily="2" charset="2"/>
              <a:buChar char="§"/>
            </a:pPr>
            <a:r>
              <a:rPr lang="en-US" sz="2000" spc="190" dirty="0">
                <a:latin typeface="Arial" panose="020B0604020202020204" pitchFamily="34" charset="0"/>
                <a:cs typeface="Arial" panose="020B0604020202020204" pitchFamily="34" charset="0"/>
              </a:rPr>
              <a:t>Partial site vs. complete site collection</a:t>
            </a:r>
          </a:p>
          <a:p>
            <a:pPr marL="952394" lvl="1" indent="-342900">
              <a:buFont typeface="Arial" panose="020B0604020202020204" pitchFamily="34" charset="0"/>
              <a:buChar char="•"/>
            </a:pPr>
            <a:endParaRPr lang="en-US" sz="2000" spc="190" dirty="0">
              <a:latin typeface="Arial" panose="020B0604020202020204" pitchFamily="34" charset="0"/>
              <a:cs typeface="Arial" panose="020B0604020202020204" pitchFamily="34" charset="0"/>
            </a:endParaRPr>
          </a:p>
          <a:p>
            <a:pPr defTabSz="914400"/>
            <a:r>
              <a:rPr lang="en-US" sz="2000" kern="0" spc="190" dirty="0">
                <a:latin typeface="Arial" panose="020B0604020202020204" pitchFamily="34" charset="0"/>
                <a:cs typeface="Arial" panose="020B0604020202020204" pitchFamily="34" charset="0"/>
              </a:rPr>
              <a:t>Identification of the level of collection</a:t>
            </a:r>
          </a:p>
          <a:p>
            <a:pPr marL="952394" lvl="1" indent="-342900" defTabSz="914400">
              <a:buFont typeface="Wingdings" panose="05000000000000000000" pitchFamily="2" charset="2"/>
              <a:buChar char="§"/>
            </a:pPr>
            <a:r>
              <a:rPr lang="en-US" sz="2000" kern="0" spc="190" dirty="0">
                <a:latin typeface="Arial" panose="020B0604020202020204" pitchFamily="34" charset="0"/>
                <a:cs typeface="Arial" panose="020B0604020202020204" pitchFamily="34" charset="0"/>
              </a:rPr>
              <a:t>Level 1, 2, 3</a:t>
            </a:r>
            <a:r>
              <a:rPr lang="en-US" sz="2000" kern="0" spc="190" dirty="0" smtClean="0">
                <a:latin typeface="Arial" panose="020B0604020202020204" pitchFamily="34" charset="0"/>
                <a:cs typeface="Arial" panose="020B0604020202020204" pitchFamily="34" charset="0"/>
              </a:rPr>
              <a:t>, or 4</a:t>
            </a:r>
          </a:p>
          <a:p>
            <a:pPr marL="952394" lvl="1" indent="-342900" defTabSz="914400">
              <a:buFont typeface="Wingdings" panose="05000000000000000000" pitchFamily="2" charset="2"/>
              <a:buChar char="§"/>
            </a:pPr>
            <a:r>
              <a:rPr lang="en-US" sz="2000" kern="0" spc="190" dirty="0" smtClean="0">
                <a:latin typeface="Arial" panose="020B0604020202020204" pitchFamily="34" charset="0"/>
                <a:cs typeface="Arial" panose="020B0604020202020204" pitchFamily="34" charset="0"/>
              </a:rPr>
              <a:t>Based upon level of detail required</a:t>
            </a:r>
            <a:endParaRPr lang="en-US" sz="2000" kern="0" spc="190" dirty="0">
              <a:latin typeface="Arial" panose="020B0604020202020204" pitchFamily="34" charset="0"/>
              <a:cs typeface="Arial" panose="020B0604020202020204" pitchFamily="34" charset="0"/>
            </a:endParaRPr>
          </a:p>
          <a:p>
            <a:pPr marL="952394" lvl="1" indent="-342900" defTabSz="914400">
              <a:buFont typeface="Wingdings" panose="05000000000000000000" pitchFamily="2" charset="2"/>
              <a:buChar char="§"/>
            </a:pPr>
            <a:endParaRPr lang="en-US" sz="2000" kern="0" spc="190" dirty="0">
              <a:latin typeface="Arial" panose="020B0604020202020204" pitchFamily="34" charset="0"/>
              <a:cs typeface="Arial" panose="020B0604020202020204" pitchFamily="34" charset="0"/>
            </a:endParaRPr>
          </a:p>
          <a:p>
            <a:pPr lvl="0" defTabSz="914400"/>
            <a:r>
              <a:rPr lang="en-US" sz="2000" kern="0" spc="190" dirty="0">
                <a:latin typeface="Arial" panose="020B0604020202020204" pitchFamily="34" charset="0"/>
                <a:cs typeface="Arial" panose="020B0604020202020204" pitchFamily="34" charset="0"/>
              </a:rPr>
              <a:t>Determination of panel count</a:t>
            </a:r>
          </a:p>
          <a:p>
            <a:pPr marL="952394" lvl="1" indent="-342900" defTabSz="914400">
              <a:buFont typeface="Wingdings" panose="05000000000000000000" pitchFamily="2" charset="2"/>
              <a:buChar char="§"/>
            </a:pPr>
            <a:r>
              <a:rPr lang="en-US" sz="2000" kern="0" spc="190" dirty="0">
                <a:latin typeface="Arial" panose="020B0604020202020204" pitchFamily="34" charset="0"/>
                <a:cs typeface="Arial" panose="020B0604020202020204" pitchFamily="34" charset="0"/>
              </a:rPr>
              <a:t>Determined by level of collection and increases when adding a 3</a:t>
            </a:r>
            <a:r>
              <a:rPr lang="en-US" sz="2000" kern="0" spc="190" baseline="30000" dirty="0">
                <a:latin typeface="Arial" panose="020B0604020202020204" pitchFamily="34" charset="0"/>
                <a:cs typeface="Arial" panose="020B0604020202020204" pitchFamily="34" charset="0"/>
              </a:rPr>
              <a:t>rd</a:t>
            </a:r>
            <a:r>
              <a:rPr lang="en-US" sz="2000" kern="0" spc="190" dirty="0">
                <a:latin typeface="Arial" panose="020B0604020202020204" pitchFamily="34" charset="0"/>
                <a:cs typeface="Arial" panose="020B0604020202020204" pitchFamily="34" charset="0"/>
              </a:rPr>
              <a:t> party, MCC section vs. </a:t>
            </a:r>
            <a:r>
              <a:rPr lang="en-US" sz="2000" kern="0" spc="190" dirty="0" smtClean="0">
                <a:latin typeface="Arial" panose="020B0604020202020204" pitchFamily="34" charset="0"/>
                <a:cs typeface="Arial" panose="020B0604020202020204" pitchFamily="34" charset="0"/>
              </a:rPr>
              <a:t>bucket</a:t>
            </a:r>
            <a:endParaRPr lang="en-US" sz="2000" kern="0" spc="19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5284108"/>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Questions?</a:t>
            </a:r>
            <a:endParaRPr lang="en-US" dirty="0"/>
          </a:p>
        </p:txBody>
      </p:sp>
      <p:sp>
        <p:nvSpPr>
          <p:cNvPr id="3" name="Content Placeholder 2"/>
          <p:cNvSpPr>
            <a:spLocks noGrp="1"/>
          </p:cNvSpPr>
          <p:nvPr>
            <p:ph sz="quarter" idx="14"/>
          </p:nvPr>
        </p:nvSpPr>
        <p:spPr/>
        <p:txBody>
          <a:bodyPr/>
          <a:lstStyle/>
          <a:p>
            <a:r>
              <a:rPr lang="en-US" dirty="0" smtClean="0"/>
              <a:t>Please refer to the </a:t>
            </a:r>
            <a:r>
              <a:rPr lang="en-US" dirty="0" smtClean="0">
                <a:hlinkClick r:id="rId2"/>
              </a:rPr>
              <a:t>FAQ</a:t>
            </a:r>
            <a:r>
              <a:rPr lang="en-US" dirty="0" smtClean="0"/>
              <a:t> posted on Seismic for answers to more detailed questions</a:t>
            </a:r>
          </a:p>
          <a:p>
            <a:r>
              <a:rPr lang="en-US" dirty="0" smtClean="0"/>
              <a:t>There is also a </a:t>
            </a:r>
            <a:r>
              <a:rPr lang="en-US" dirty="0" smtClean="0">
                <a:hlinkClick r:id="rId3"/>
              </a:rPr>
              <a:t>My Equipment Launch Kit </a:t>
            </a:r>
            <a:r>
              <a:rPr lang="en-US" dirty="0" smtClean="0"/>
              <a:t>on Seismic in News Center</a:t>
            </a:r>
            <a:endParaRPr lang="en-US" dirty="0"/>
          </a:p>
        </p:txBody>
      </p:sp>
    </p:spTree>
    <p:extLst>
      <p:ext uri="{BB962C8B-B14F-4D97-AF65-F5344CB8AC3E}">
        <p14:creationId xmlns:p14="http://schemas.microsoft.com/office/powerpoint/2010/main" val="723876986"/>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DCD46C-CA04-C842-9FC8-EED5002223DE}"/>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130685466"/>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Commonly asked questions by industrial companies</a:t>
            </a:r>
          </a:p>
        </p:txBody>
      </p:sp>
      <p:sp>
        <p:nvSpPr>
          <p:cNvPr id="8" name="Oval 7"/>
          <p:cNvSpPr/>
          <p:nvPr/>
        </p:nvSpPr>
        <p:spPr bwMode="auto">
          <a:xfrm>
            <a:off x="1119753" y="5272827"/>
            <a:ext cx="977265" cy="254289"/>
          </a:xfrm>
          <a:prstGeom prst="ellipse">
            <a:avLst/>
          </a:prstGeom>
          <a:solidFill>
            <a:srgbClr val="FFFFFF">
              <a:lumMod val="50000"/>
            </a:srgbClr>
          </a:solidFill>
          <a:ln>
            <a:noFill/>
            <a:headEnd/>
            <a:tailEnd/>
          </a:ln>
          <a:effectLst/>
          <a:scene3d>
            <a:camera prst="orthographicFront"/>
            <a:lightRig rig="threePt" dir="t">
              <a:rot lat="0" lon="0" rev="1200000"/>
            </a:lightRig>
          </a:scene3d>
          <a:sp3d/>
        </p:spPr>
        <p:txBody>
          <a:bodyPr wrap="none" rtlCol="0" anchor="ctr">
            <a:prstTxWarp prst="textNoShape">
              <a:avLst/>
            </a:prstTxWarp>
          </a:bodyPr>
          <a:lstStyle/>
          <a:p>
            <a:pPr algn="ctr" defTabSz="685767" eaLnBrk="0" fontAlgn="base" hangingPunct="0">
              <a:spcBef>
                <a:spcPct val="0"/>
              </a:spcBef>
              <a:spcAft>
                <a:spcPct val="0"/>
              </a:spcAft>
              <a:defRPr/>
            </a:pPr>
            <a:endParaRPr lang="en-US" sz="2400" kern="0">
              <a:solidFill>
                <a:srgbClr val="000000"/>
              </a:solidFill>
              <a:latin typeface="Arial" charset="0"/>
            </a:endParaRPr>
          </a:p>
        </p:txBody>
      </p:sp>
      <p:sp>
        <p:nvSpPr>
          <p:cNvPr id="9" name="Oval 8"/>
          <p:cNvSpPr/>
          <p:nvPr/>
        </p:nvSpPr>
        <p:spPr bwMode="auto">
          <a:xfrm>
            <a:off x="2671027" y="5254578"/>
            <a:ext cx="977265" cy="254289"/>
          </a:xfrm>
          <a:prstGeom prst="ellipse">
            <a:avLst/>
          </a:prstGeom>
          <a:solidFill>
            <a:srgbClr val="FFFFFF">
              <a:lumMod val="50000"/>
            </a:srgbClr>
          </a:solidFill>
          <a:ln>
            <a:noFill/>
            <a:headEnd/>
            <a:tailEnd/>
          </a:ln>
          <a:effectLst/>
          <a:scene3d>
            <a:camera prst="orthographicFront"/>
            <a:lightRig rig="threePt" dir="t">
              <a:rot lat="0" lon="0" rev="1200000"/>
            </a:lightRig>
          </a:scene3d>
          <a:sp3d/>
        </p:spPr>
        <p:txBody>
          <a:bodyPr wrap="none" rtlCol="0" anchor="ctr">
            <a:prstTxWarp prst="textNoShape">
              <a:avLst/>
            </a:prstTxWarp>
          </a:bodyPr>
          <a:lstStyle/>
          <a:p>
            <a:pPr algn="ctr" defTabSz="685767" eaLnBrk="0" fontAlgn="base" hangingPunct="0">
              <a:spcBef>
                <a:spcPct val="0"/>
              </a:spcBef>
              <a:spcAft>
                <a:spcPct val="0"/>
              </a:spcAft>
              <a:defRPr/>
            </a:pPr>
            <a:endParaRPr lang="en-US" sz="2400" kern="0">
              <a:solidFill>
                <a:srgbClr val="000000"/>
              </a:solidFill>
              <a:latin typeface="Arial" charset="0"/>
            </a:endParaRPr>
          </a:p>
        </p:txBody>
      </p:sp>
      <p:grpSp>
        <p:nvGrpSpPr>
          <p:cNvPr id="10" name="Group 9"/>
          <p:cNvGrpSpPr/>
          <p:nvPr/>
        </p:nvGrpSpPr>
        <p:grpSpPr>
          <a:xfrm>
            <a:off x="1238372" y="4095174"/>
            <a:ext cx="2409920" cy="933678"/>
            <a:chOff x="317009" y="1678646"/>
            <a:chExt cx="2182659" cy="642571"/>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420" y="1678646"/>
              <a:ext cx="2042248" cy="642571"/>
            </a:xfrm>
            <a:prstGeom prst="rect">
              <a:avLst/>
            </a:prstGeom>
          </p:spPr>
        </p:pic>
        <p:cxnSp>
          <p:nvCxnSpPr>
            <p:cNvPr id="12" name="Straight Connector 11"/>
            <p:cNvCxnSpPr/>
            <p:nvPr/>
          </p:nvCxnSpPr>
          <p:spPr bwMode="auto">
            <a:xfrm flipH="1" flipV="1">
              <a:off x="317009" y="2215105"/>
              <a:ext cx="2182659" cy="9935"/>
            </a:xfrm>
            <a:prstGeom prst="line">
              <a:avLst/>
            </a:prstGeom>
            <a:noFill/>
            <a:ln w="9525" cap="flat" cmpd="sng" algn="ctr">
              <a:solidFill>
                <a:srgbClr val="A6A6A6"/>
              </a:solidFill>
              <a:prstDash val="solid"/>
              <a:round/>
              <a:headEnd type="none" w="med" len="med"/>
              <a:tailEnd type="none" w="med" len="med"/>
            </a:ln>
            <a:effectLst/>
          </p:spPr>
        </p:cxnSp>
      </p:gr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00181" y="5015343"/>
            <a:ext cx="169114" cy="338227"/>
          </a:xfrm>
          <a:prstGeom prst="rect">
            <a:avLst/>
          </a:prstGeom>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75565" y="5232601"/>
            <a:ext cx="368420" cy="185441"/>
          </a:xfrm>
          <a:prstGeom prst="rect">
            <a:avLst/>
          </a:prstGeom>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77169" y="4970572"/>
            <a:ext cx="165215" cy="192917"/>
          </a:xfrm>
          <a:prstGeom prst="rect">
            <a:avLst/>
          </a:prstGeom>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28804" y="4986354"/>
            <a:ext cx="310390" cy="216920"/>
          </a:xfrm>
          <a:prstGeom prst="rect">
            <a:avLst/>
          </a:prstGeom>
        </p:spPr>
      </p:pic>
      <p:pic>
        <p:nvPicPr>
          <p:cNvPr id="18" name="Picture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58282" y="5226375"/>
            <a:ext cx="59891" cy="197642"/>
          </a:xfrm>
          <a:prstGeom prst="rect">
            <a:avLst/>
          </a:prstGeom>
        </p:spPr>
      </p:pic>
      <p:pic>
        <p:nvPicPr>
          <p:cNvPr id="19"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26746" y="5226376"/>
            <a:ext cx="73327" cy="241979"/>
          </a:xfrm>
          <a:prstGeom prst="rect">
            <a:avLst/>
          </a:prstGeom>
        </p:spPr>
      </p:pic>
      <p:pic>
        <p:nvPicPr>
          <p:cNvPr id="20" name="Picture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11196" y="5226376"/>
            <a:ext cx="73327" cy="241979"/>
          </a:xfrm>
          <a:prstGeom prst="rect">
            <a:avLst/>
          </a:prstGeom>
        </p:spPr>
      </p:pic>
      <p:grpSp>
        <p:nvGrpSpPr>
          <p:cNvPr id="22" name="Group 21"/>
          <p:cNvGrpSpPr/>
          <p:nvPr/>
        </p:nvGrpSpPr>
        <p:grpSpPr>
          <a:xfrm>
            <a:off x="1329840" y="4975136"/>
            <a:ext cx="511126" cy="343412"/>
            <a:chOff x="5982504" y="2073371"/>
            <a:chExt cx="1360912" cy="887891"/>
          </a:xfrm>
        </p:grpSpPr>
        <p:sp>
          <p:nvSpPr>
            <p:cNvPr id="23" name="Rectangle 22"/>
            <p:cNvSpPr/>
            <p:nvPr/>
          </p:nvSpPr>
          <p:spPr bwMode="auto">
            <a:xfrm>
              <a:off x="5982504" y="2073371"/>
              <a:ext cx="1360912" cy="723900"/>
            </a:xfrm>
            <a:prstGeom prst="rect">
              <a:avLst/>
            </a:prstGeom>
            <a:solidFill>
              <a:srgbClr val="FFFFFF"/>
            </a:solidFill>
            <a:ln w="38100" cap="flat" cmpd="sng" algn="ctr">
              <a:solidFill>
                <a:srgbClr val="B8434F"/>
              </a:solidFill>
              <a:prstDash val="solid"/>
              <a:headEnd/>
              <a:tailEnd/>
            </a:ln>
            <a:effectLst/>
          </p:spPr>
          <p:txBody>
            <a:bodyPr wrap="none" rtlCol="0" anchor="ctr">
              <a:prstTxWarp prst="textNoShape">
                <a:avLst/>
              </a:prstTxWarp>
            </a:bodyPr>
            <a:lstStyle/>
            <a:p>
              <a:pPr algn="ctr" defTabSz="342875" eaLnBrk="0" fontAlgn="base" hangingPunct="0">
                <a:spcBef>
                  <a:spcPct val="0"/>
                </a:spcBef>
                <a:spcAft>
                  <a:spcPct val="0"/>
                </a:spcAft>
                <a:defRPr/>
              </a:pPr>
              <a:endParaRPr lang="en-US" sz="1350" kern="0">
                <a:solidFill>
                  <a:srgbClr val="000000"/>
                </a:solidFill>
                <a:latin typeface="Arial" charset="0"/>
              </a:endParaRPr>
            </a:p>
          </p:txBody>
        </p:sp>
        <p:sp>
          <p:nvSpPr>
            <p:cNvPr id="24" name="Rectangle 23"/>
            <p:cNvSpPr/>
            <p:nvPr/>
          </p:nvSpPr>
          <p:spPr bwMode="auto">
            <a:xfrm>
              <a:off x="6534040" y="2794232"/>
              <a:ext cx="257840" cy="104491"/>
            </a:xfrm>
            <a:prstGeom prst="rect">
              <a:avLst/>
            </a:prstGeom>
            <a:solidFill>
              <a:srgbClr val="B8434F"/>
            </a:solidFill>
            <a:ln>
              <a:solidFill>
                <a:srgbClr val="B8434F"/>
              </a:solidFill>
              <a:headEnd/>
              <a:tailEnd/>
            </a:ln>
            <a:effectLst/>
            <a:scene3d>
              <a:camera prst="orthographicFront"/>
              <a:lightRig rig="threePt" dir="t">
                <a:rot lat="0" lon="0" rev="1200000"/>
              </a:lightRig>
            </a:scene3d>
            <a:sp3d/>
          </p:spPr>
          <p:txBody>
            <a:bodyPr wrap="none" rtlCol="0" anchor="ctr">
              <a:prstTxWarp prst="textNoShape">
                <a:avLst/>
              </a:prstTxWarp>
            </a:bodyPr>
            <a:lstStyle/>
            <a:p>
              <a:pPr algn="ctr" defTabSz="342875" eaLnBrk="0" fontAlgn="base" hangingPunct="0">
                <a:spcBef>
                  <a:spcPct val="0"/>
                </a:spcBef>
                <a:spcAft>
                  <a:spcPct val="0"/>
                </a:spcAft>
                <a:defRPr/>
              </a:pPr>
              <a:endParaRPr lang="en-US" sz="1350" kern="0">
                <a:solidFill>
                  <a:srgbClr val="000000"/>
                </a:solidFill>
                <a:latin typeface="Arial" charset="0"/>
              </a:endParaRPr>
            </a:p>
          </p:txBody>
        </p:sp>
        <p:sp>
          <p:nvSpPr>
            <p:cNvPr id="25" name="Trapezoid 24"/>
            <p:cNvSpPr/>
            <p:nvPr/>
          </p:nvSpPr>
          <p:spPr bwMode="auto">
            <a:xfrm>
              <a:off x="6332717" y="2855064"/>
              <a:ext cx="660486" cy="106198"/>
            </a:xfrm>
            <a:prstGeom prst="trapezoid">
              <a:avLst>
                <a:gd name="adj" fmla="val 20553"/>
              </a:avLst>
            </a:prstGeom>
            <a:solidFill>
              <a:srgbClr val="B8434F"/>
            </a:solidFill>
            <a:ln>
              <a:solidFill>
                <a:srgbClr val="B8434F"/>
              </a:solidFill>
              <a:headEnd/>
              <a:tailEnd/>
            </a:ln>
            <a:effectLst/>
            <a:scene3d>
              <a:camera prst="orthographicFront"/>
              <a:lightRig rig="threePt" dir="t">
                <a:rot lat="0" lon="0" rev="1200000"/>
              </a:lightRig>
            </a:scene3d>
            <a:sp3d/>
          </p:spPr>
          <p:txBody>
            <a:bodyPr wrap="none" rtlCol="0" anchor="ctr">
              <a:prstTxWarp prst="textNoShape">
                <a:avLst/>
              </a:prstTxWarp>
            </a:bodyPr>
            <a:lstStyle/>
            <a:p>
              <a:pPr algn="ctr" defTabSz="342875" eaLnBrk="0" fontAlgn="base" hangingPunct="0">
                <a:spcBef>
                  <a:spcPct val="0"/>
                </a:spcBef>
                <a:spcAft>
                  <a:spcPct val="0"/>
                </a:spcAft>
                <a:defRPr/>
              </a:pPr>
              <a:endParaRPr lang="en-US" sz="1350" kern="0">
                <a:solidFill>
                  <a:srgbClr val="000000"/>
                </a:solidFill>
                <a:latin typeface="Arial" charset="0"/>
              </a:endParaRPr>
            </a:p>
          </p:txBody>
        </p:sp>
        <p:pic>
          <p:nvPicPr>
            <p:cNvPr id="26" name="Picture 25"/>
            <p:cNvPicPr>
              <a:picLocks noChangeAspect="1"/>
            </p:cNvPicPr>
            <p:nvPr/>
          </p:nvPicPr>
          <p:blipFill>
            <a:blip r:embed="rId8" cstate="screen">
              <a:duotone>
                <a:srgbClr val="C41230">
                  <a:shade val="45000"/>
                  <a:satMod val="135000"/>
                </a:srgbClr>
                <a:prstClr val="white"/>
              </a:duotone>
              <a:extLst>
                <a:ext uri="{28A0092B-C50C-407E-A947-70E740481C1C}">
                  <a14:useLocalDpi xmlns:a14="http://schemas.microsoft.com/office/drawing/2010/main"/>
                </a:ext>
              </a:extLst>
            </a:blip>
            <a:stretch>
              <a:fillRect/>
            </a:stretch>
          </p:blipFill>
          <p:spPr>
            <a:xfrm>
              <a:off x="6294867" y="2206501"/>
              <a:ext cx="789077" cy="482668"/>
            </a:xfrm>
            <a:prstGeom prst="rect">
              <a:avLst/>
            </a:prstGeom>
          </p:spPr>
        </p:pic>
      </p:grpSp>
      <p:pic>
        <p:nvPicPr>
          <p:cNvPr id="27" name="Picture 4" descr="https://cdn0.iconfinder.com/data/icons/rcons-basic/16/database-512.png"/>
          <p:cNvPicPr>
            <a:picLocks noChangeAspect="1" noChangeArrowheads="1"/>
          </p:cNvPicPr>
          <p:nvPr/>
        </p:nvPicPr>
        <p:blipFill>
          <a:blip r:embed="rId9" cstate="screen">
            <a:duotone>
              <a:srgbClr val="C41230">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1719472" y="5227843"/>
            <a:ext cx="253576" cy="25357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0" cstate="screen">
            <a:duotone>
              <a:srgbClr val="C41230">
                <a:shade val="45000"/>
                <a:satMod val="135000"/>
              </a:srgbClr>
              <a:prstClr val="white"/>
            </a:duotone>
            <a:extLst>
              <a:ext uri="{28A0092B-C50C-407E-A947-70E740481C1C}">
                <a14:useLocalDpi xmlns:a14="http://schemas.microsoft.com/office/drawing/2010/main"/>
              </a:ext>
            </a:extLst>
          </a:blip>
          <a:stretch>
            <a:fillRect/>
          </a:stretch>
        </p:blipFill>
        <p:spPr>
          <a:xfrm>
            <a:off x="1269618" y="5186875"/>
            <a:ext cx="139120" cy="238155"/>
          </a:xfrm>
          <a:prstGeom prst="rect">
            <a:avLst/>
          </a:prstGeom>
        </p:spPr>
      </p:pic>
      <p:grpSp>
        <p:nvGrpSpPr>
          <p:cNvPr id="53" name="Group 52"/>
          <p:cNvGrpSpPr/>
          <p:nvPr/>
        </p:nvGrpSpPr>
        <p:grpSpPr>
          <a:xfrm>
            <a:off x="1127553" y="2515256"/>
            <a:ext cx="3217488" cy="1707942"/>
            <a:chOff x="584170" y="3080291"/>
            <a:chExt cx="3217488" cy="1707942"/>
          </a:xfrm>
        </p:grpSpPr>
        <p:pic>
          <p:nvPicPr>
            <p:cNvPr id="32" name="Picture 31"/>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flipH="1">
              <a:off x="2476775" y="3080291"/>
              <a:ext cx="552423" cy="1255052"/>
            </a:xfrm>
            <a:prstGeom prst="rect">
              <a:avLst/>
            </a:prstGeom>
          </p:spPr>
        </p:pic>
        <p:grpSp>
          <p:nvGrpSpPr>
            <p:cNvPr id="52" name="Group 51"/>
            <p:cNvGrpSpPr/>
            <p:nvPr/>
          </p:nvGrpSpPr>
          <p:grpSpPr>
            <a:xfrm>
              <a:off x="584170" y="3427854"/>
              <a:ext cx="3217488" cy="1360379"/>
              <a:chOff x="584170" y="3427854"/>
              <a:chExt cx="3217488" cy="1360379"/>
            </a:xfrm>
          </p:grpSpPr>
          <p:pic>
            <p:nvPicPr>
              <p:cNvPr id="31" name="Picture 3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flipH="1">
                <a:off x="1609889" y="3427854"/>
                <a:ext cx="937829" cy="668978"/>
              </a:xfrm>
              <a:prstGeom prst="rect">
                <a:avLst/>
              </a:prstGeom>
            </p:spPr>
          </p:pic>
          <p:pic>
            <p:nvPicPr>
              <p:cNvPr id="37" name="Picture 36"/>
              <p:cNvPicPr>
                <a:picLocks noChangeAspect="1"/>
              </p:cNvPicPr>
              <p:nvPr/>
            </p:nvPicPr>
            <p:blipFill>
              <a:blip r:embed="rId13" cstate="email">
                <a:grayscl/>
                <a:extLst>
                  <a:ext uri="{28A0092B-C50C-407E-A947-70E740481C1C}">
                    <a14:useLocalDpi xmlns:a14="http://schemas.microsoft.com/office/drawing/2010/main"/>
                  </a:ext>
                </a:extLst>
              </a:blip>
              <a:stretch>
                <a:fillRect/>
              </a:stretch>
            </p:blipFill>
            <p:spPr>
              <a:xfrm>
                <a:off x="584170" y="3712100"/>
                <a:ext cx="3217488" cy="1076133"/>
              </a:xfrm>
              <a:prstGeom prst="rect">
                <a:avLst/>
              </a:prstGeom>
            </p:spPr>
          </p:pic>
        </p:grpSp>
      </p:grpSp>
      <p:sp>
        <p:nvSpPr>
          <p:cNvPr id="51" name="Rectangle 50"/>
          <p:cNvSpPr/>
          <p:nvPr/>
        </p:nvSpPr>
        <p:spPr bwMode="auto">
          <a:xfrm>
            <a:off x="716689" y="4294109"/>
            <a:ext cx="4089044" cy="1467974"/>
          </a:xfrm>
          <a:prstGeom prst="rect">
            <a:avLst/>
          </a:prstGeom>
          <a:noFill/>
          <a:ln w="28575">
            <a:solidFill>
              <a:schemeClr val="tx1"/>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pic>
        <p:nvPicPr>
          <p:cNvPr id="54" name="Picture 5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92549" y="1654304"/>
            <a:ext cx="1588914" cy="959310"/>
          </a:xfrm>
          <a:prstGeom prst="rect">
            <a:avLst/>
          </a:prstGeom>
        </p:spPr>
      </p:pic>
      <p:pic>
        <p:nvPicPr>
          <p:cNvPr id="55" name="Picture 54" descr="man on mobile shutterstock_284164883.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128290" y="4622565"/>
            <a:ext cx="274337" cy="808124"/>
          </a:xfrm>
          <a:prstGeom prst="rect">
            <a:avLst/>
          </a:prstGeom>
        </p:spPr>
      </p:pic>
      <p:pic>
        <p:nvPicPr>
          <p:cNvPr id="56" name="Picture 55" descr="woman on tablet shutterstock_145394947.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flipH="1">
            <a:off x="4345041" y="4606405"/>
            <a:ext cx="228212" cy="682054"/>
          </a:xfrm>
          <a:prstGeom prst="rect">
            <a:avLst/>
          </a:prstGeom>
        </p:spPr>
      </p:pic>
      <p:sp>
        <p:nvSpPr>
          <p:cNvPr id="57" name="Rectangle 56"/>
          <p:cNvSpPr/>
          <p:nvPr/>
        </p:nvSpPr>
        <p:spPr bwMode="auto">
          <a:xfrm>
            <a:off x="716689" y="2763214"/>
            <a:ext cx="4089044" cy="1518116"/>
          </a:xfrm>
          <a:prstGeom prst="rect">
            <a:avLst/>
          </a:prstGeom>
          <a:noFill/>
          <a:ln w="28575">
            <a:solidFill>
              <a:schemeClr val="tx1"/>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58" name="Rectangle 57"/>
          <p:cNvSpPr/>
          <p:nvPr/>
        </p:nvSpPr>
        <p:spPr bwMode="auto">
          <a:xfrm>
            <a:off x="716689" y="1504214"/>
            <a:ext cx="4089044" cy="1253281"/>
          </a:xfrm>
          <a:prstGeom prst="rect">
            <a:avLst/>
          </a:prstGeom>
          <a:noFill/>
          <a:ln w="28575">
            <a:solidFill>
              <a:schemeClr val="tx1"/>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61" name="Rectangle 60"/>
          <p:cNvSpPr/>
          <p:nvPr/>
        </p:nvSpPr>
        <p:spPr bwMode="auto">
          <a:xfrm>
            <a:off x="713538" y="4095174"/>
            <a:ext cx="1256359" cy="186156"/>
          </a:xfrm>
          <a:prstGeom prst="rect">
            <a:avLst/>
          </a:prstGeom>
          <a:solidFill>
            <a:schemeClr val="tx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a:solidFill>
                  <a:schemeClr val="bg1"/>
                </a:solidFill>
                <a:latin typeface="Arial Narrow" panose="020B0606020202030204" pitchFamily="34" charset="0"/>
              </a:rPr>
              <a:t>Facility</a:t>
            </a:r>
            <a:endParaRPr lang="en-US" sz="1400" b="1" kern="1200">
              <a:solidFill>
                <a:schemeClr val="bg1"/>
              </a:solidFill>
              <a:latin typeface="Arial Narrow" panose="020B0606020202030204" pitchFamily="34" charset="0"/>
            </a:endParaRPr>
          </a:p>
        </p:txBody>
      </p:sp>
      <p:sp>
        <p:nvSpPr>
          <p:cNvPr id="62" name="Rectangle 61"/>
          <p:cNvSpPr/>
          <p:nvPr/>
        </p:nvSpPr>
        <p:spPr bwMode="auto">
          <a:xfrm>
            <a:off x="713538" y="5575927"/>
            <a:ext cx="1256359" cy="186156"/>
          </a:xfrm>
          <a:prstGeom prst="rect">
            <a:avLst/>
          </a:prstGeom>
          <a:solidFill>
            <a:schemeClr val="tx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a:solidFill>
                  <a:schemeClr val="bg1"/>
                </a:solidFill>
                <a:latin typeface="Arial Narrow" panose="020B0606020202030204" pitchFamily="34" charset="0"/>
              </a:rPr>
              <a:t>Plant Floor</a:t>
            </a:r>
            <a:endParaRPr lang="en-US" sz="1400" b="1" kern="1200">
              <a:solidFill>
                <a:schemeClr val="bg1"/>
              </a:solidFill>
              <a:latin typeface="Arial Narrow" panose="020B0606020202030204" pitchFamily="34" charset="0"/>
            </a:endParaRPr>
          </a:p>
        </p:txBody>
      </p:sp>
      <p:sp>
        <p:nvSpPr>
          <p:cNvPr id="63" name="Rectangle 62"/>
          <p:cNvSpPr/>
          <p:nvPr/>
        </p:nvSpPr>
        <p:spPr bwMode="auto">
          <a:xfrm>
            <a:off x="713538" y="2565379"/>
            <a:ext cx="1256359" cy="186156"/>
          </a:xfrm>
          <a:prstGeom prst="rect">
            <a:avLst/>
          </a:prstGeom>
          <a:solidFill>
            <a:schemeClr val="tx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a:solidFill>
                  <a:schemeClr val="bg1"/>
                </a:solidFill>
                <a:latin typeface="Arial Narrow" panose="020B0606020202030204" pitchFamily="34" charset="0"/>
              </a:rPr>
              <a:t>Corporate</a:t>
            </a:r>
            <a:endParaRPr lang="en-US" sz="1400" b="1" kern="1200">
              <a:solidFill>
                <a:schemeClr val="bg1"/>
              </a:solidFill>
              <a:latin typeface="Arial Narrow" panose="020B0606020202030204" pitchFamily="34" charset="0"/>
            </a:endParaRPr>
          </a:p>
        </p:txBody>
      </p:sp>
      <p:sp>
        <p:nvSpPr>
          <p:cNvPr id="64" name="Rectangle 63"/>
          <p:cNvSpPr/>
          <p:nvPr/>
        </p:nvSpPr>
        <p:spPr bwMode="auto">
          <a:xfrm>
            <a:off x="707935" y="1237235"/>
            <a:ext cx="4097798" cy="259046"/>
          </a:xfrm>
          <a:prstGeom prst="rect">
            <a:avLst/>
          </a:prstGeom>
          <a:solidFill>
            <a:schemeClr val="tx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a:solidFill>
                  <a:schemeClr val="bg1"/>
                </a:solidFill>
                <a:latin typeface="Arial Narrow" panose="020B0606020202030204" pitchFamily="34" charset="0"/>
              </a:rPr>
              <a:t>ABC Company</a:t>
            </a:r>
            <a:endParaRPr lang="en-US" sz="1400" b="1" kern="1200">
              <a:solidFill>
                <a:schemeClr val="bg1"/>
              </a:solidFill>
              <a:latin typeface="Arial Narrow" panose="020B0606020202030204" pitchFamily="34" charset="0"/>
            </a:endParaRPr>
          </a:p>
        </p:txBody>
      </p:sp>
      <p:pic>
        <p:nvPicPr>
          <p:cNvPr id="2050" name="Picture 2" descr="Image result for board of directors clipart"/>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2995485" y="1686323"/>
            <a:ext cx="1454202" cy="1050257"/>
          </a:xfrm>
          <a:prstGeom prst="rect">
            <a:avLst/>
          </a:prstGeom>
          <a:noFill/>
          <a:extLst>
            <a:ext uri="{909E8E84-426E-40DD-AFC4-6F175D3DCCD1}">
              <a14:hiddenFill xmlns:a14="http://schemas.microsoft.com/office/drawing/2010/main">
                <a:solidFill>
                  <a:srgbClr val="FFFFFF"/>
                </a:solidFill>
              </a14:hiddenFill>
            </a:ext>
          </a:extLst>
        </p:spPr>
      </p:pic>
      <p:sp>
        <p:nvSpPr>
          <p:cNvPr id="2048" name="Cloud Callout 2047"/>
          <p:cNvSpPr/>
          <p:nvPr/>
        </p:nvSpPr>
        <p:spPr bwMode="auto">
          <a:xfrm>
            <a:off x="6380354" y="1157603"/>
            <a:ext cx="4114801" cy="1530457"/>
          </a:xfrm>
          <a:prstGeom prst="cloudCallout">
            <a:avLst>
              <a:gd name="adj1" fmla="val -85328"/>
              <a:gd name="adj2" fmla="val 11856"/>
            </a:avLst>
          </a:prstGeom>
          <a:noFill/>
          <a:ln w="19050">
            <a:solidFill>
              <a:srgbClr val="C00000"/>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r>
              <a:rPr lang="en-US" sz="1200" dirty="0">
                <a:solidFill>
                  <a:schemeClr val="tx1"/>
                </a:solidFill>
              </a:rPr>
              <a:t>How do I know I’m making the right investments?</a:t>
            </a:r>
          </a:p>
          <a:p>
            <a:r>
              <a:rPr lang="en-US" sz="1200" dirty="0">
                <a:solidFill>
                  <a:schemeClr val="tx1"/>
                </a:solidFill>
              </a:rPr>
              <a:t>What capital projects should I prioritize?</a:t>
            </a:r>
          </a:p>
          <a:p>
            <a:r>
              <a:rPr lang="en-US" sz="1200" dirty="0">
                <a:solidFill>
                  <a:schemeClr val="tx1"/>
                </a:solidFill>
              </a:rPr>
              <a:t>Where are my risks?</a:t>
            </a:r>
          </a:p>
          <a:p>
            <a:r>
              <a:rPr lang="en-US" sz="1200" dirty="0">
                <a:solidFill>
                  <a:schemeClr val="tx1"/>
                </a:solidFill>
              </a:rPr>
              <a:t>How can I improve my operations?</a:t>
            </a:r>
          </a:p>
          <a:p>
            <a:r>
              <a:rPr lang="en-US" sz="1200" i="1" dirty="0">
                <a:solidFill>
                  <a:schemeClr val="tx1"/>
                </a:solidFill>
              </a:rPr>
              <a:t>More…</a:t>
            </a:r>
          </a:p>
        </p:txBody>
      </p:sp>
      <p:sp>
        <p:nvSpPr>
          <p:cNvPr id="68" name="Cloud Callout 67"/>
          <p:cNvSpPr/>
          <p:nvPr/>
        </p:nvSpPr>
        <p:spPr bwMode="auto">
          <a:xfrm>
            <a:off x="5566060" y="2862820"/>
            <a:ext cx="4929095" cy="1534296"/>
          </a:xfrm>
          <a:prstGeom prst="cloudCallout">
            <a:avLst>
              <a:gd name="adj1" fmla="val -63595"/>
              <a:gd name="adj2" fmla="val -9253"/>
            </a:avLst>
          </a:prstGeom>
          <a:noFill/>
          <a:ln w="19050">
            <a:solidFill>
              <a:srgbClr val="C00000"/>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r>
              <a:rPr lang="en-US" sz="1200" dirty="0">
                <a:solidFill>
                  <a:schemeClr val="tx1"/>
                </a:solidFill>
              </a:rPr>
              <a:t>How can I ensure my resources are properly trained?</a:t>
            </a:r>
          </a:p>
          <a:p>
            <a:r>
              <a:rPr lang="en-US" sz="1200" dirty="0">
                <a:solidFill>
                  <a:schemeClr val="tx1"/>
                </a:solidFill>
              </a:rPr>
              <a:t>How do I know which assets are more critical than others?</a:t>
            </a:r>
          </a:p>
          <a:p>
            <a:r>
              <a:rPr lang="en-US" sz="1200" dirty="0">
                <a:solidFill>
                  <a:schemeClr val="tx1"/>
                </a:solidFill>
              </a:rPr>
              <a:t>How can I tell where product changes impact</a:t>
            </a:r>
          </a:p>
          <a:p>
            <a:r>
              <a:rPr lang="en-US" sz="1200" dirty="0">
                <a:solidFill>
                  <a:schemeClr val="tx1"/>
                </a:solidFill>
              </a:rPr>
              <a:t>my installed base?</a:t>
            </a:r>
          </a:p>
          <a:p>
            <a:r>
              <a:rPr lang="en-US" sz="1200" dirty="0">
                <a:solidFill>
                  <a:schemeClr val="tx1"/>
                </a:solidFill>
              </a:rPr>
              <a:t>Where should I spend my budget?</a:t>
            </a:r>
          </a:p>
          <a:p>
            <a:r>
              <a:rPr lang="en-US" sz="1200" i="1" dirty="0">
                <a:solidFill>
                  <a:schemeClr val="tx1"/>
                </a:solidFill>
              </a:rPr>
              <a:t>More…</a:t>
            </a:r>
          </a:p>
        </p:txBody>
      </p:sp>
      <p:sp>
        <p:nvSpPr>
          <p:cNvPr id="69" name="Cloud Callout 68"/>
          <p:cNvSpPr/>
          <p:nvPr/>
        </p:nvSpPr>
        <p:spPr bwMode="auto">
          <a:xfrm>
            <a:off x="6389499" y="4564059"/>
            <a:ext cx="4254117" cy="1417862"/>
          </a:xfrm>
          <a:prstGeom prst="cloudCallout">
            <a:avLst>
              <a:gd name="adj1" fmla="val -84920"/>
              <a:gd name="adj2" fmla="val -23482"/>
            </a:avLst>
          </a:prstGeom>
          <a:noFill/>
          <a:ln w="19050">
            <a:solidFill>
              <a:srgbClr val="C00000"/>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r>
              <a:rPr lang="en-US" sz="1200" dirty="0">
                <a:solidFill>
                  <a:schemeClr val="tx1"/>
                </a:solidFill>
                <a:cs typeface="Arial"/>
              </a:rPr>
              <a:t>Is this product supported?</a:t>
            </a:r>
          </a:p>
          <a:p>
            <a:r>
              <a:rPr lang="en-US" sz="1200" dirty="0">
                <a:solidFill>
                  <a:schemeClr val="tx1"/>
                </a:solidFill>
                <a:cs typeface="Arial"/>
              </a:rPr>
              <a:t>Where do I get support?</a:t>
            </a:r>
          </a:p>
          <a:p>
            <a:r>
              <a:rPr lang="en-US" sz="1200" dirty="0">
                <a:solidFill>
                  <a:schemeClr val="tx1"/>
                </a:solidFill>
                <a:cs typeface="Arial"/>
              </a:rPr>
              <a:t>What services do we have access to?</a:t>
            </a:r>
          </a:p>
          <a:p>
            <a:r>
              <a:rPr lang="en-US" sz="1200" dirty="0">
                <a:solidFill>
                  <a:schemeClr val="tx1"/>
                </a:solidFill>
              </a:rPr>
              <a:t>Where are my</a:t>
            </a:r>
            <a:r>
              <a:rPr lang="en-US" sz="1200" dirty="0">
                <a:solidFill>
                  <a:schemeClr val="tx1"/>
                </a:solidFill>
                <a:cs typeface="Arial"/>
              </a:rPr>
              <a:t> L75 Controllers?</a:t>
            </a:r>
          </a:p>
          <a:p>
            <a:r>
              <a:rPr lang="en-US" sz="1200" i="1" dirty="0">
                <a:solidFill>
                  <a:schemeClr val="tx1"/>
                </a:solidFill>
                <a:cs typeface="Arial"/>
              </a:rPr>
              <a:t>More…</a:t>
            </a:r>
          </a:p>
        </p:txBody>
      </p:sp>
      <p:sp>
        <p:nvSpPr>
          <p:cNvPr id="41" name="TextBox 40"/>
          <p:cNvSpPr txBox="1"/>
          <p:nvPr/>
        </p:nvSpPr>
        <p:spPr>
          <a:xfrm>
            <a:off x="2688657" y="6051356"/>
            <a:ext cx="6814686" cy="374461"/>
          </a:xfrm>
          <a:prstGeom prst="rect">
            <a:avLst/>
          </a:prstGeom>
          <a:noFill/>
        </p:spPr>
        <p:txBody>
          <a:bodyPr wrap="none" rtlCol="0">
            <a:spAutoFit/>
          </a:bodyPr>
          <a:lstStyle/>
          <a:p>
            <a:pPr>
              <a:lnSpc>
                <a:spcPts val="2200"/>
              </a:lnSpc>
            </a:pPr>
            <a:r>
              <a:rPr lang="en-US" sz="2400" b="1" i="1" dirty="0">
                <a:solidFill>
                  <a:schemeClr val="tx2"/>
                </a:solidFill>
                <a:latin typeface="Arial Narrow"/>
                <a:cs typeface="Arial Narrow"/>
              </a:rPr>
              <a:t>How can I make more informed, data-driven decisions?</a:t>
            </a:r>
          </a:p>
        </p:txBody>
      </p:sp>
    </p:spTree>
    <p:extLst>
      <p:ext uri="{BB962C8B-B14F-4D97-AF65-F5344CB8AC3E}">
        <p14:creationId xmlns:p14="http://schemas.microsoft.com/office/powerpoint/2010/main" val="39484114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 grpId="0" animBg="1"/>
      <p:bldP spid="68" grpId="0" animBg="1"/>
      <p:bldP spid="69"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447"/>
            <a:ext cx="12192000" cy="6857107"/>
          </a:xfrm>
          <a:prstGeom prst="rect">
            <a:avLst/>
          </a:prstGeom>
        </p:spPr>
      </p:pic>
      <p:sp>
        <p:nvSpPr>
          <p:cNvPr id="6" name="Rectangle 5"/>
          <p:cNvSpPr/>
          <p:nvPr/>
        </p:nvSpPr>
        <p:spPr bwMode="auto">
          <a:xfrm rot="10800000">
            <a:off x="-7932" y="0"/>
            <a:ext cx="12192000" cy="3314972"/>
          </a:xfrm>
          <a:prstGeom prst="rect">
            <a:avLst/>
          </a:prstGeom>
          <a:gradFill flip="none" rotWithShape="1">
            <a:gsLst>
              <a:gs pos="0">
                <a:schemeClr val="bg1">
                  <a:alpha val="0"/>
                </a:schemeClr>
              </a:gs>
              <a:gs pos="62000">
                <a:schemeClr val="bg1">
                  <a:alpha val="95000"/>
                </a:schemeClr>
              </a:gs>
            </a:gsLst>
            <a:lin ang="5400000" scaled="0"/>
            <a:tileRect/>
          </a:gra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914217" eaLnBrk="0" fontAlgn="base" hangingPunct="0">
              <a:spcBef>
                <a:spcPct val="0"/>
              </a:spcBef>
              <a:spcAft>
                <a:spcPct val="0"/>
              </a:spcAft>
            </a:pPr>
            <a:endParaRPr lang="en-US" sz="2400">
              <a:solidFill>
                <a:srgbClr val="000000"/>
              </a:solidFill>
              <a:latin typeface="Arial" charset="0"/>
            </a:endParaRPr>
          </a:p>
        </p:txBody>
      </p:sp>
      <p:sp>
        <p:nvSpPr>
          <p:cNvPr id="2" name="Title 1"/>
          <p:cNvSpPr>
            <a:spLocks noGrp="1"/>
          </p:cNvSpPr>
          <p:nvPr>
            <p:ph type="title"/>
          </p:nvPr>
        </p:nvSpPr>
        <p:spPr>
          <a:xfrm>
            <a:off x="190500" y="152400"/>
            <a:ext cx="11811000" cy="828505"/>
          </a:xfrm>
        </p:spPr>
        <p:txBody>
          <a:bodyPr/>
          <a:lstStyle/>
          <a:p>
            <a:r>
              <a:rPr lang="en-US" dirty="0"/>
              <a:t>Decision making in the past</a:t>
            </a:r>
          </a:p>
        </p:txBody>
      </p:sp>
      <p:sp>
        <p:nvSpPr>
          <p:cNvPr id="5" name="Rectangle 4"/>
          <p:cNvSpPr/>
          <p:nvPr/>
        </p:nvSpPr>
        <p:spPr bwMode="auto">
          <a:xfrm rot="16200000">
            <a:off x="5301215" y="7406"/>
            <a:ext cx="6857108" cy="6924461"/>
          </a:xfrm>
          <a:prstGeom prst="rect">
            <a:avLst/>
          </a:prstGeom>
          <a:gradFill flip="none" rotWithShape="1">
            <a:gsLst>
              <a:gs pos="10000">
                <a:schemeClr val="bg1">
                  <a:alpha val="0"/>
                </a:schemeClr>
              </a:gs>
              <a:gs pos="58000">
                <a:schemeClr val="bg1">
                  <a:alpha val="80000"/>
                </a:schemeClr>
              </a:gs>
            </a:gsLst>
            <a:lin ang="5400000" scaled="0"/>
            <a:tileRect/>
          </a:gra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914217" eaLnBrk="0" fontAlgn="base" hangingPunct="0">
              <a:spcBef>
                <a:spcPct val="0"/>
              </a:spcBef>
              <a:spcAft>
                <a:spcPct val="0"/>
              </a:spcAft>
            </a:pPr>
            <a:endParaRPr lang="en-US" sz="2400">
              <a:solidFill>
                <a:srgbClr val="000000"/>
              </a:solidFill>
              <a:latin typeface="Arial" charset="0"/>
            </a:endParaRPr>
          </a:p>
        </p:txBody>
      </p:sp>
      <p:sp>
        <p:nvSpPr>
          <p:cNvPr id="8" name="Rectangle 7"/>
          <p:cNvSpPr/>
          <p:nvPr/>
        </p:nvSpPr>
        <p:spPr bwMode="auto">
          <a:xfrm>
            <a:off x="-7932" y="4553632"/>
            <a:ext cx="12207864" cy="2323797"/>
          </a:xfrm>
          <a:prstGeom prst="rect">
            <a:avLst/>
          </a:prstGeom>
          <a:gradFill>
            <a:gsLst>
              <a:gs pos="100000">
                <a:schemeClr val="bg1"/>
              </a:gs>
              <a:gs pos="0">
                <a:schemeClr val="bg1">
                  <a:alpha val="0"/>
                </a:schemeClr>
              </a:gs>
            </a:gsLst>
            <a:lin ang="5400000" scaled="0"/>
          </a:gra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eaLnBrk="0" fontAlgn="base" hangingPunct="0">
              <a:spcBef>
                <a:spcPct val="0"/>
              </a:spcBef>
              <a:spcAft>
                <a:spcPct val="0"/>
              </a:spcAft>
            </a:pPr>
            <a:endParaRPr lang="en-US" sz="1200">
              <a:solidFill>
                <a:srgbClr val="000000"/>
              </a:solidFill>
              <a:latin typeface="Arial" charset="0"/>
            </a:endParaRPr>
          </a:p>
        </p:txBody>
      </p:sp>
      <p:sp>
        <p:nvSpPr>
          <p:cNvPr id="9" name="Rectangle 8"/>
          <p:cNvSpPr/>
          <p:nvPr/>
        </p:nvSpPr>
        <p:spPr>
          <a:xfrm>
            <a:off x="42189" y="6552336"/>
            <a:ext cx="1931939" cy="374461"/>
          </a:xfrm>
          <a:prstGeom prst="rect">
            <a:avLst/>
          </a:prstGeom>
        </p:spPr>
        <p:txBody>
          <a:bodyPr wrap="none">
            <a:spAutoFit/>
          </a:bodyPr>
          <a:lstStyle/>
          <a:p>
            <a:pPr defTabSz="609377">
              <a:lnSpc>
                <a:spcPts val="2200"/>
              </a:lnSpc>
            </a:pPr>
            <a:r>
              <a:rPr lang="en-US" sz="1000" dirty="0">
                <a:solidFill>
                  <a:srgbClr val="474747"/>
                </a:solidFill>
                <a:cs typeface="Arial Narrow"/>
              </a:rPr>
              <a:t>Sources: </a:t>
            </a:r>
            <a:r>
              <a:rPr lang="en-US" sz="1000" dirty="0" err="1">
                <a:solidFill>
                  <a:srgbClr val="474747"/>
                </a:solidFill>
                <a:cs typeface="Arial Narrow"/>
              </a:rPr>
              <a:t>IndustryWeek</a:t>
            </a:r>
            <a:r>
              <a:rPr lang="en-US" sz="1000" dirty="0">
                <a:solidFill>
                  <a:srgbClr val="474747"/>
                </a:solidFill>
                <a:cs typeface="Arial Narrow"/>
              </a:rPr>
              <a:t>, MESA, ARC </a:t>
            </a:r>
          </a:p>
        </p:txBody>
      </p:sp>
      <p:grpSp>
        <p:nvGrpSpPr>
          <p:cNvPr id="10" name="Group 9"/>
          <p:cNvGrpSpPr/>
          <p:nvPr/>
        </p:nvGrpSpPr>
        <p:grpSpPr>
          <a:xfrm>
            <a:off x="8772822" y="852082"/>
            <a:ext cx="1413803" cy="1460876"/>
            <a:chOff x="4123309" y="1339116"/>
            <a:chExt cx="3519095" cy="3636264"/>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3309" y="1450725"/>
              <a:ext cx="3432048" cy="3432048"/>
            </a:xfrm>
            <a:prstGeom prst="rect">
              <a:avLst/>
            </a:prstGeom>
          </p:spPr>
        </p:pic>
        <p:pic>
          <p:nvPicPr>
            <p:cNvPr id="12" name="Picture 11"/>
            <p:cNvPicPr>
              <a:picLocks noChangeAspect="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170732" y="1339116"/>
              <a:ext cx="3471672" cy="3636264"/>
            </a:xfrm>
            <a:prstGeom prst="rect">
              <a:avLst/>
            </a:prstGeom>
          </p:spPr>
        </p:pic>
      </p:grpSp>
      <p:sp>
        <p:nvSpPr>
          <p:cNvPr id="13" name="TextBox 12"/>
          <p:cNvSpPr txBox="1"/>
          <p:nvPr/>
        </p:nvSpPr>
        <p:spPr>
          <a:xfrm>
            <a:off x="8872436" y="1515926"/>
            <a:ext cx="1314784" cy="432362"/>
          </a:xfrm>
          <a:prstGeom prst="rect">
            <a:avLst/>
          </a:prstGeom>
          <a:noFill/>
        </p:spPr>
        <p:txBody>
          <a:bodyPr wrap="none" rtlCol="0">
            <a:spAutoFit/>
          </a:bodyPr>
          <a:lstStyle/>
          <a:p>
            <a:pPr defTabSz="609377">
              <a:lnSpc>
                <a:spcPts val="2200"/>
              </a:lnSpc>
            </a:pPr>
            <a:r>
              <a:rPr lang="en-US" sz="4400" b="1">
                <a:solidFill>
                  <a:srgbClr val="474747"/>
                </a:solidFill>
                <a:latin typeface="Arial"/>
                <a:cs typeface="Arial Narrow"/>
              </a:rPr>
              <a:t>64</a:t>
            </a:r>
            <a:r>
              <a:rPr lang="en-US" sz="4400">
                <a:solidFill>
                  <a:srgbClr val="474747"/>
                </a:solidFill>
                <a:cs typeface="Arial Narrow"/>
              </a:rPr>
              <a:t>%</a:t>
            </a:r>
          </a:p>
        </p:txBody>
      </p:sp>
      <p:sp>
        <p:nvSpPr>
          <p:cNvPr id="14" name="TextBox 13"/>
          <p:cNvSpPr txBox="1"/>
          <p:nvPr/>
        </p:nvSpPr>
        <p:spPr>
          <a:xfrm>
            <a:off x="10269392" y="1012513"/>
            <a:ext cx="1791544" cy="1077218"/>
          </a:xfrm>
          <a:prstGeom prst="rect">
            <a:avLst/>
          </a:prstGeom>
          <a:noFill/>
        </p:spPr>
        <p:txBody>
          <a:bodyPr wrap="square" rtlCol="0">
            <a:spAutoFit/>
          </a:bodyPr>
          <a:lstStyle/>
          <a:p>
            <a:pPr defTabSz="609377">
              <a:spcAft>
                <a:spcPts val="600"/>
              </a:spcAft>
            </a:pPr>
            <a:r>
              <a:rPr lang="en-US" sz="1600">
                <a:solidFill>
                  <a:srgbClr val="474747"/>
                </a:solidFill>
              </a:rPr>
              <a:t>Rely more on experience when addressing key business issues</a:t>
            </a:r>
          </a:p>
        </p:txBody>
      </p:sp>
      <p:grpSp>
        <p:nvGrpSpPr>
          <p:cNvPr id="15" name="Group 14"/>
          <p:cNvGrpSpPr/>
          <p:nvPr/>
        </p:nvGrpSpPr>
        <p:grpSpPr>
          <a:xfrm>
            <a:off x="8699948" y="3809355"/>
            <a:ext cx="1414072" cy="1459652"/>
            <a:chOff x="-94547" y="1274864"/>
            <a:chExt cx="3519765" cy="3633216"/>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547" y="1369731"/>
              <a:ext cx="3432048" cy="3432048"/>
            </a:xfrm>
            <a:prstGeom prst="rect">
              <a:avLst/>
            </a:prstGeom>
          </p:spPr>
        </p:pic>
        <p:pic>
          <p:nvPicPr>
            <p:cNvPr id="17" name="Picture 16"/>
            <p:cNvPicPr>
              <a:picLocks noChangeAspect="1"/>
            </p:cNvPicPr>
            <p:nvPr/>
          </p:nvPicPr>
          <p:blipFill>
            <a:blip r:embed="rId5"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36297" y="1274864"/>
              <a:ext cx="2788921" cy="3633216"/>
            </a:xfrm>
            <a:prstGeom prst="rect">
              <a:avLst/>
            </a:prstGeom>
          </p:spPr>
        </p:pic>
      </p:grpSp>
      <p:sp>
        <p:nvSpPr>
          <p:cNvPr id="18" name="TextBox 17"/>
          <p:cNvSpPr txBox="1"/>
          <p:nvPr/>
        </p:nvSpPr>
        <p:spPr>
          <a:xfrm>
            <a:off x="8797021" y="4496572"/>
            <a:ext cx="1314784" cy="432362"/>
          </a:xfrm>
          <a:prstGeom prst="rect">
            <a:avLst/>
          </a:prstGeom>
          <a:noFill/>
        </p:spPr>
        <p:txBody>
          <a:bodyPr wrap="none" rtlCol="0">
            <a:spAutoFit/>
          </a:bodyPr>
          <a:lstStyle/>
          <a:p>
            <a:pPr defTabSz="609377">
              <a:lnSpc>
                <a:spcPts val="2200"/>
              </a:lnSpc>
            </a:pPr>
            <a:r>
              <a:rPr lang="en-US" sz="4400" b="1">
                <a:solidFill>
                  <a:srgbClr val="474747"/>
                </a:solidFill>
                <a:latin typeface="Arial"/>
                <a:cs typeface="Arial Narrow"/>
              </a:rPr>
              <a:t>57</a:t>
            </a:r>
            <a:r>
              <a:rPr lang="en-US" sz="4400">
                <a:solidFill>
                  <a:srgbClr val="474747"/>
                </a:solidFill>
                <a:cs typeface="Arial Narrow"/>
              </a:rPr>
              <a:t>%</a:t>
            </a:r>
          </a:p>
        </p:txBody>
      </p:sp>
      <p:sp>
        <p:nvSpPr>
          <p:cNvPr id="19" name="TextBox 18"/>
          <p:cNvSpPr txBox="1"/>
          <p:nvPr/>
        </p:nvSpPr>
        <p:spPr>
          <a:xfrm>
            <a:off x="10232287" y="4066919"/>
            <a:ext cx="1590905" cy="1077218"/>
          </a:xfrm>
          <a:prstGeom prst="rect">
            <a:avLst/>
          </a:prstGeom>
          <a:noFill/>
        </p:spPr>
        <p:txBody>
          <a:bodyPr wrap="square" rtlCol="0">
            <a:spAutoFit/>
          </a:bodyPr>
          <a:lstStyle/>
          <a:p>
            <a:pPr defTabSz="609377">
              <a:spcAft>
                <a:spcPts val="600"/>
              </a:spcAft>
            </a:pPr>
            <a:r>
              <a:rPr lang="en-US" sz="1600" dirty="0">
                <a:solidFill>
                  <a:srgbClr val="474747"/>
                </a:solidFill>
              </a:rPr>
              <a:t>Using </a:t>
            </a:r>
            <a:br>
              <a:rPr lang="en-US" sz="1600" dirty="0">
                <a:solidFill>
                  <a:srgbClr val="474747"/>
                </a:solidFill>
              </a:rPr>
            </a:br>
            <a:r>
              <a:rPr lang="en-US" sz="1600" dirty="0">
                <a:solidFill>
                  <a:srgbClr val="474747"/>
                </a:solidFill>
              </a:rPr>
              <a:t>spreadsheets </a:t>
            </a:r>
            <a:br>
              <a:rPr lang="en-US" sz="1600" dirty="0">
                <a:solidFill>
                  <a:srgbClr val="474747"/>
                </a:solidFill>
              </a:rPr>
            </a:br>
            <a:r>
              <a:rPr lang="en-US" sz="1600" dirty="0">
                <a:solidFill>
                  <a:srgbClr val="474747"/>
                </a:solidFill>
              </a:rPr>
              <a:t>to analyze </a:t>
            </a:r>
            <a:br>
              <a:rPr lang="en-US" sz="1600" dirty="0">
                <a:solidFill>
                  <a:srgbClr val="474747"/>
                </a:solidFill>
              </a:rPr>
            </a:br>
            <a:r>
              <a:rPr lang="en-US" sz="1600" dirty="0">
                <a:solidFill>
                  <a:srgbClr val="474747"/>
                </a:solidFill>
              </a:rPr>
              <a:t>sensor data</a:t>
            </a:r>
          </a:p>
        </p:txBody>
      </p:sp>
      <p:grpSp>
        <p:nvGrpSpPr>
          <p:cNvPr id="20" name="Group 19"/>
          <p:cNvGrpSpPr/>
          <p:nvPr/>
        </p:nvGrpSpPr>
        <p:grpSpPr>
          <a:xfrm>
            <a:off x="8735187" y="2357797"/>
            <a:ext cx="1416467" cy="1424059"/>
            <a:chOff x="8341165" y="1328652"/>
            <a:chExt cx="3525722" cy="3544620"/>
          </a:xfrm>
        </p:grpSpPr>
        <p:pic>
          <p:nvPicPr>
            <p:cNvPr id="21" name="Pictur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1165" y="1441224"/>
              <a:ext cx="3432048" cy="3432048"/>
            </a:xfrm>
            <a:prstGeom prst="rect">
              <a:avLst/>
            </a:prstGeom>
          </p:spPr>
        </p:pic>
        <p:pic>
          <p:nvPicPr>
            <p:cNvPr id="22" name="Picture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28359" y="1328652"/>
              <a:ext cx="1938528" cy="1941576"/>
            </a:xfrm>
            <a:prstGeom prst="rect">
              <a:avLst/>
            </a:prstGeom>
          </p:spPr>
        </p:pic>
      </p:grpSp>
      <p:sp>
        <p:nvSpPr>
          <p:cNvPr id="23" name="TextBox 22"/>
          <p:cNvSpPr txBox="1"/>
          <p:nvPr/>
        </p:nvSpPr>
        <p:spPr>
          <a:xfrm>
            <a:off x="8859639" y="3059363"/>
            <a:ext cx="1314784" cy="432362"/>
          </a:xfrm>
          <a:prstGeom prst="rect">
            <a:avLst/>
          </a:prstGeom>
          <a:noFill/>
        </p:spPr>
        <p:txBody>
          <a:bodyPr wrap="none" rtlCol="0">
            <a:spAutoFit/>
          </a:bodyPr>
          <a:lstStyle/>
          <a:p>
            <a:pPr defTabSz="609377">
              <a:lnSpc>
                <a:spcPts val="2200"/>
              </a:lnSpc>
            </a:pPr>
            <a:r>
              <a:rPr lang="en-US" sz="4400" b="1">
                <a:solidFill>
                  <a:srgbClr val="474747"/>
                </a:solidFill>
                <a:latin typeface="Arial"/>
                <a:cs typeface="Arial Narrow"/>
              </a:rPr>
              <a:t>25</a:t>
            </a:r>
            <a:r>
              <a:rPr lang="en-US" sz="4400">
                <a:solidFill>
                  <a:srgbClr val="474747"/>
                </a:solidFill>
                <a:cs typeface="Arial Narrow"/>
              </a:rPr>
              <a:t>%</a:t>
            </a:r>
          </a:p>
        </p:txBody>
      </p:sp>
      <p:sp>
        <p:nvSpPr>
          <p:cNvPr id="24" name="TextBox 23"/>
          <p:cNvSpPr txBox="1"/>
          <p:nvPr/>
        </p:nvSpPr>
        <p:spPr>
          <a:xfrm>
            <a:off x="10257629" y="2627723"/>
            <a:ext cx="1333728" cy="830997"/>
          </a:xfrm>
          <a:prstGeom prst="rect">
            <a:avLst/>
          </a:prstGeom>
          <a:noFill/>
        </p:spPr>
        <p:txBody>
          <a:bodyPr wrap="square" rtlCol="0">
            <a:spAutoFit/>
          </a:bodyPr>
          <a:lstStyle/>
          <a:p>
            <a:pPr defTabSz="609377">
              <a:spcAft>
                <a:spcPts val="600"/>
              </a:spcAft>
            </a:pPr>
            <a:r>
              <a:rPr lang="en-US" sz="1600" dirty="0">
                <a:solidFill>
                  <a:srgbClr val="474747"/>
                </a:solidFill>
              </a:rPr>
              <a:t>Using data </a:t>
            </a:r>
            <a:br>
              <a:rPr lang="en-US" sz="1600" dirty="0">
                <a:solidFill>
                  <a:srgbClr val="474747"/>
                </a:solidFill>
              </a:rPr>
            </a:br>
            <a:r>
              <a:rPr lang="en-US" sz="1600" dirty="0">
                <a:solidFill>
                  <a:srgbClr val="474747"/>
                </a:solidFill>
              </a:rPr>
              <a:t>for proactive purposes</a:t>
            </a:r>
          </a:p>
        </p:txBody>
      </p:sp>
      <p:sp>
        <p:nvSpPr>
          <p:cNvPr id="25" name="Rectangle 24"/>
          <p:cNvSpPr/>
          <p:nvPr/>
        </p:nvSpPr>
        <p:spPr bwMode="auto">
          <a:xfrm>
            <a:off x="6381346" y="5542397"/>
            <a:ext cx="5056928" cy="780136"/>
          </a:xfrm>
          <a:prstGeom prst="rect">
            <a:avLst/>
          </a:prstGeom>
          <a:no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r" defTabSz="914217" eaLnBrk="0" fontAlgn="base" hangingPunct="0">
              <a:spcBef>
                <a:spcPct val="0"/>
              </a:spcBef>
              <a:spcAft>
                <a:spcPct val="0"/>
              </a:spcAft>
            </a:pPr>
            <a:r>
              <a:rPr lang="en-US" sz="2100" dirty="0">
                <a:solidFill>
                  <a:srgbClr val="474747"/>
                </a:solidFill>
                <a:latin typeface="Arial" charset="0"/>
              </a:rPr>
              <a:t>THE PROBLEM ISN’T A LACK OF DATA,</a:t>
            </a:r>
            <a:r>
              <a:rPr lang="en-US" sz="2100" dirty="0">
                <a:solidFill>
                  <a:srgbClr val="C41230"/>
                </a:solidFill>
                <a:latin typeface="Arial" charset="0"/>
              </a:rPr>
              <a:t/>
            </a:r>
            <a:br>
              <a:rPr lang="en-US" sz="2100" dirty="0">
                <a:solidFill>
                  <a:srgbClr val="C41230"/>
                </a:solidFill>
                <a:latin typeface="Arial" charset="0"/>
              </a:rPr>
            </a:br>
            <a:r>
              <a:rPr lang="en-US" sz="2500" b="1" dirty="0">
                <a:solidFill>
                  <a:srgbClr val="C41230"/>
                </a:solidFill>
                <a:latin typeface="Arial" charset="0"/>
              </a:rPr>
              <a:t>IT’S A LACK OF CONNECTIVITY</a:t>
            </a:r>
          </a:p>
        </p:txBody>
      </p:sp>
    </p:spTree>
    <p:extLst>
      <p:ext uri="{BB962C8B-B14F-4D97-AF65-F5344CB8AC3E}">
        <p14:creationId xmlns:p14="http://schemas.microsoft.com/office/powerpoint/2010/main" val="3706533657"/>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Business risks and drivers</a:t>
            </a:r>
          </a:p>
        </p:txBody>
      </p:sp>
      <p:sp>
        <p:nvSpPr>
          <p:cNvPr id="10" name="Text Placeholder 9"/>
          <p:cNvSpPr>
            <a:spLocks noGrp="1"/>
          </p:cNvSpPr>
          <p:nvPr>
            <p:ph type="body" sz="quarter" idx="11"/>
          </p:nvPr>
        </p:nvSpPr>
        <p:spPr/>
        <p:txBody>
          <a:bodyPr/>
          <a:lstStyle/>
          <a:p>
            <a:r>
              <a:rPr lang="en-US" dirty="0"/>
              <a:t>Smart Manufacturing has become a business imperative</a:t>
            </a:r>
          </a:p>
        </p:txBody>
      </p:sp>
      <p:sp>
        <p:nvSpPr>
          <p:cNvPr id="17" name="Rectangle 16"/>
          <p:cNvSpPr/>
          <p:nvPr/>
        </p:nvSpPr>
        <p:spPr bwMode="auto">
          <a:xfrm>
            <a:off x="2208212" y="1543820"/>
            <a:ext cx="1861423" cy="3742266"/>
          </a:xfrm>
          <a:prstGeom prst="rect">
            <a:avLst/>
          </a:prstGeom>
          <a:solidFill>
            <a:schemeClr val="tx2">
              <a:lumMod val="20000"/>
              <a:lumOff val="80000"/>
            </a:schemeClr>
          </a:solidFill>
          <a:ln>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457017" eaLnBrk="0" hangingPunct="0"/>
            <a:endParaRPr lang="en-US" sz="1200">
              <a:solidFill>
                <a:schemeClr val="tx1"/>
              </a:solidFill>
              <a:latin typeface="Arial" charset="0"/>
            </a:endParaRPr>
          </a:p>
        </p:txBody>
      </p:sp>
      <p:sp>
        <p:nvSpPr>
          <p:cNvPr id="19" name="Rectangle 18"/>
          <p:cNvSpPr/>
          <p:nvPr/>
        </p:nvSpPr>
        <p:spPr bwMode="auto">
          <a:xfrm>
            <a:off x="4173536" y="1543820"/>
            <a:ext cx="1861423" cy="3742266"/>
          </a:xfrm>
          <a:prstGeom prst="rect">
            <a:avLst/>
          </a:prstGeom>
          <a:solidFill>
            <a:schemeClr val="tx2">
              <a:lumMod val="20000"/>
              <a:lumOff val="80000"/>
            </a:schemeClr>
          </a:solidFill>
          <a:ln>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457017" eaLnBrk="0" hangingPunct="0"/>
            <a:endParaRPr lang="en-US" sz="1200">
              <a:solidFill>
                <a:schemeClr val="tx1"/>
              </a:solidFill>
              <a:latin typeface="Arial" charset="0"/>
            </a:endParaRPr>
          </a:p>
        </p:txBody>
      </p:sp>
      <p:sp>
        <p:nvSpPr>
          <p:cNvPr id="22" name="Rectangle 21"/>
          <p:cNvSpPr/>
          <p:nvPr/>
        </p:nvSpPr>
        <p:spPr bwMode="auto">
          <a:xfrm>
            <a:off x="6142040" y="1543820"/>
            <a:ext cx="1861423" cy="3742266"/>
          </a:xfrm>
          <a:prstGeom prst="rect">
            <a:avLst/>
          </a:prstGeom>
          <a:solidFill>
            <a:schemeClr val="tx2">
              <a:lumMod val="20000"/>
              <a:lumOff val="80000"/>
            </a:schemeClr>
          </a:solidFill>
          <a:ln>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457017" eaLnBrk="0" hangingPunct="0"/>
            <a:endParaRPr lang="en-US" sz="1200">
              <a:solidFill>
                <a:schemeClr val="tx1"/>
              </a:solidFill>
              <a:latin typeface="Arial" charset="0"/>
            </a:endParaRPr>
          </a:p>
        </p:txBody>
      </p:sp>
      <p:sp>
        <p:nvSpPr>
          <p:cNvPr id="23" name="Rectangle 22"/>
          <p:cNvSpPr/>
          <p:nvPr/>
        </p:nvSpPr>
        <p:spPr bwMode="auto">
          <a:xfrm>
            <a:off x="8107364" y="1543820"/>
            <a:ext cx="1861423" cy="3742266"/>
          </a:xfrm>
          <a:prstGeom prst="rect">
            <a:avLst/>
          </a:prstGeom>
          <a:solidFill>
            <a:schemeClr val="tx2">
              <a:lumMod val="20000"/>
              <a:lumOff val="80000"/>
            </a:schemeClr>
          </a:solidFill>
          <a:ln>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457017" eaLnBrk="0" hangingPunct="0"/>
            <a:endParaRPr lang="en-US" sz="1200">
              <a:solidFill>
                <a:schemeClr val="tx1"/>
              </a:solidFill>
              <a:latin typeface="Arial" charset="0"/>
            </a:endParaRPr>
          </a:p>
        </p:txBody>
      </p:sp>
      <p:sp>
        <p:nvSpPr>
          <p:cNvPr id="24" name="Rectangle 23"/>
          <p:cNvSpPr/>
          <p:nvPr/>
        </p:nvSpPr>
        <p:spPr bwMode="auto">
          <a:xfrm>
            <a:off x="10092670" y="1543820"/>
            <a:ext cx="1861423" cy="3742266"/>
          </a:xfrm>
          <a:prstGeom prst="rect">
            <a:avLst/>
          </a:prstGeom>
          <a:solidFill>
            <a:schemeClr val="tx2">
              <a:lumMod val="20000"/>
              <a:lumOff val="80000"/>
            </a:schemeClr>
          </a:solidFill>
          <a:ln>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457017" eaLnBrk="0" hangingPunct="0"/>
            <a:endParaRPr lang="en-US" sz="1200">
              <a:solidFill>
                <a:schemeClr val="tx1"/>
              </a:solidFill>
              <a:latin typeface="Arial" charset="0"/>
            </a:endParaRPr>
          </a:p>
        </p:txBody>
      </p:sp>
      <p:sp>
        <p:nvSpPr>
          <p:cNvPr id="25" name="Rectangle 24"/>
          <p:cNvSpPr/>
          <p:nvPr/>
        </p:nvSpPr>
        <p:spPr bwMode="auto">
          <a:xfrm>
            <a:off x="253166" y="1543820"/>
            <a:ext cx="1861423" cy="3742266"/>
          </a:xfrm>
          <a:prstGeom prst="rect">
            <a:avLst/>
          </a:prstGeom>
          <a:solidFill>
            <a:schemeClr val="tx2">
              <a:lumMod val="20000"/>
              <a:lumOff val="80000"/>
            </a:schemeClr>
          </a:solidFill>
          <a:ln>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457017" eaLnBrk="0" hangingPunct="0"/>
            <a:endParaRPr lang="en-US" sz="1200">
              <a:solidFill>
                <a:schemeClr val="tx1"/>
              </a:solidFill>
              <a:latin typeface="Arial" charset="0"/>
            </a:endParaRPr>
          </a:p>
        </p:txBody>
      </p:sp>
      <p:sp>
        <p:nvSpPr>
          <p:cNvPr id="26" name="TextBox 25"/>
          <p:cNvSpPr txBox="1"/>
          <p:nvPr/>
        </p:nvSpPr>
        <p:spPr>
          <a:xfrm>
            <a:off x="294248" y="1630072"/>
            <a:ext cx="1731128" cy="1043344"/>
          </a:xfrm>
          <a:prstGeom prst="rect">
            <a:avLst/>
          </a:prstGeom>
          <a:noFill/>
        </p:spPr>
        <p:txBody>
          <a:bodyPr wrap="square" lIns="45702" tIns="22851" rIns="45702" bIns="22851" rtlCol="0">
            <a:spAutoFit/>
          </a:bodyPr>
          <a:lstStyle/>
          <a:p>
            <a:pPr>
              <a:lnSpc>
                <a:spcPct val="90000"/>
              </a:lnSpc>
              <a:spcBef>
                <a:spcPts val="300"/>
              </a:spcBef>
              <a:spcAft>
                <a:spcPts val="1200"/>
              </a:spcAft>
              <a:buClr>
                <a:srgbClr val="C00000"/>
              </a:buClr>
            </a:pPr>
            <a:r>
              <a:rPr lang="en-US" b="1" dirty="0">
                <a:solidFill>
                  <a:srgbClr val="C41230"/>
                </a:solidFill>
                <a:cs typeface="Arial" pitchFamily="34" charset="0"/>
              </a:rPr>
              <a:t>$65B</a:t>
            </a:r>
            <a:r>
              <a:rPr lang="en-US" sz="3000" b="1" dirty="0">
                <a:solidFill>
                  <a:srgbClr val="C41230"/>
                </a:solidFill>
              </a:rPr>
              <a:t/>
            </a:r>
            <a:br>
              <a:rPr lang="en-US" sz="3000" b="1" dirty="0">
                <a:solidFill>
                  <a:srgbClr val="C41230"/>
                </a:solidFill>
              </a:rPr>
            </a:br>
            <a:r>
              <a:rPr lang="en-US" sz="1600" dirty="0">
                <a:solidFill>
                  <a:schemeClr val="bg2"/>
                </a:solidFill>
              </a:rPr>
              <a:t>Automation systems reaching end of life</a:t>
            </a:r>
          </a:p>
        </p:txBody>
      </p:sp>
      <p:sp>
        <p:nvSpPr>
          <p:cNvPr id="27" name="TextBox 26"/>
          <p:cNvSpPr txBox="1"/>
          <p:nvPr/>
        </p:nvSpPr>
        <p:spPr>
          <a:xfrm>
            <a:off x="2294203" y="1630072"/>
            <a:ext cx="1510150" cy="1043344"/>
          </a:xfrm>
          <a:prstGeom prst="rect">
            <a:avLst/>
          </a:prstGeom>
          <a:noFill/>
        </p:spPr>
        <p:txBody>
          <a:bodyPr wrap="square" lIns="45702" tIns="22851" rIns="45702" bIns="22851" rtlCol="0">
            <a:spAutoFit/>
          </a:bodyPr>
          <a:lstStyle/>
          <a:p>
            <a:pPr>
              <a:lnSpc>
                <a:spcPct val="90000"/>
              </a:lnSpc>
              <a:spcBef>
                <a:spcPts val="300"/>
              </a:spcBef>
              <a:spcAft>
                <a:spcPts val="1200"/>
              </a:spcAft>
              <a:buClr>
                <a:srgbClr val="C00000"/>
              </a:buClr>
            </a:pPr>
            <a:r>
              <a:rPr lang="en-US" b="1">
                <a:solidFill>
                  <a:srgbClr val="C41230"/>
                </a:solidFill>
              </a:rPr>
              <a:t>~75%</a:t>
            </a:r>
            <a:r>
              <a:rPr lang="en-US" sz="3000" b="1">
                <a:solidFill>
                  <a:srgbClr val="C41230"/>
                </a:solidFill>
              </a:rPr>
              <a:t/>
            </a:r>
            <a:br>
              <a:rPr lang="en-US" sz="3000" b="1">
                <a:solidFill>
                  <a:srgbClr val="C41230"/>
                </a:solidFill>
              </a:rPr>
            </a:br>
            <a:r>
              <a:rPr lang="en-US" sz="1600">
                <a:solidFill>
                  <a:schemeClr val="bg2"/>
                </a:solidFill>
              </a:rPr>
              <a:t>U.S. plants are more than 20 years old</a:t>
            </a:r>
          </a:p>
        </p:txBody>
      </p:sp>
      <p:sp>
        <p:nvSpPr>
          <p:cNvPr id="28" name="TextBox 27"/>
          <p:cNvSpPr txBox="1"/>
          <p:nvPr/>
        </p:nvSpPr>
        <p:spPr>
          <a:xfrm>
            <a:off x="6190866" y="1630072"/>
            <a:ext cx="1731128" cy="1043344"/>
          </a:xfrm>
          <a:prstGeom prst="rect">
            <a:avLst/>
          </a:prstGeom>
          <a:noFill/>
        </p:spPr>
        <p:txBody>
          <a:bodyPr wrap="square" lIns="45702" tIns="22851" rIns="45702" bIns="22851" rtlCol="0">
            <a:spAutoFit/>
          </a:bodyPr>
          <a:lstStyle/>
          <a:p>
            <a:pPr>
              <a:lnSpc>
                <a:spcPct val="90000"/>
              </a:lnSpc>
              <a:spcBef>
                <a:spcPts val="300"/>
              </a:spcBef>
              <a:spcAft>
                <a:spcPts val="1200"/>
              </a:spcAft>
              <a:buClr>
                <a:srgbClr val="C00000"/>
              </a:buClr>
            </a:pPr>
            <a:r>
              <a:rPr lang="en-US" b="1" dirty="0">
                <a:solidFill>
                  <a:srgbClr val="C41230"/>
                </a:solidFill>
              </a:rPr>
              <a:t>2 </a:t>
            </a:r>
            <a:r>
              <a:rPr lang="en-US" b="1" dirty="0" err="1">
                <a:solidFill>
                  <a:srgbClr val="C41230"/>
                </a:solidFill>
              </a:rPr>
              <a:t>Exabytes</a:t>
            </a:r>
            <a:r>
              <a:rPr lang="en-US" b="1" dirty="0">
                <a:solidFill>
                  <a:srgbClr val="C41230"/>
                </a:solidFill>
              </a:rPr>
              <a:t> </a:t>
            </a:r>
            <a:r>
              <a:rPr lang="en-US" sz="2200" dirty="0">
                <a:solidFill>
                  <a:schemeClr val="bg2">
                    <a:lumMod val="75000"/>
                  </a:schemeClr>
                </a:solidFill>
              </a:rPr>
              <a:t/>
            </a:r>
            <a:br>
              <a:rPr lang="en-US" sz="2200" dirty="0">
                <a:solidFill>
                  <a:schemeClr val="bg2">
                    <a:lumMod val="75000"/>
                  </a:schemeClr>
                </a:solidFill>
              </a:rPr>
            </a:br>
            <a:r>
              <a:rPr lang="en-US" sz="1600" dirty="0">
                <a:solidFill>
                  <a:schemeClr val="bg2"/>
                </a:solidFill>
              </a:rPr>
              <a:t>Big data generated in manufacturing</a:t>
            </a:r>
          </a:p>
        </p:txBody>
      </p:sp>
      <p:sp>
        <p:nvSpPr>
          <p:cNvPr id="29" name="TextBox 28"/>
          <p:cNvSpPr txBox="1"/>
          <p:nvPr/>
        </p:nvSpPr>
        <p:spPr>
          <a:xfrm>
            <a:off x="4264584" y="1630072"/>
            <a:ext cx="1414838" cy="1043344"/>
          </a:xfrm>
          <a:prstGeom prst="rect">
            <a:avLst/>
          </a:prstGeom>
          <a:noFill/>
        </p:spPr>
        <p:txBody>
          <a:bodyPr wrap="square" lIns="45702" tIns="22851" rIns="45702" bIns="22851" rtlCol="0">
            <a:spAutoFit/>
          </a:bodyPr>
          <a:lstStyle/>
          <a:p>
            <a:pPr>
              <a:lnSpc>
                <a:spcPct val="90000"/>
              </a:lnSpc>
              <a:spcBef>
                <a:spcPts val="300"/>
              </a:spcBef>
              <a:spcAft>
                <a:spcPts val="1200"/>
              </a:spcAft>
              <a:buClr>
                <a:srgbClr val="C00000"/>
              </a:buClr>
            </a:pPr>
            <a:r>
              <a:rPr lang="en-US" b="1">
                <a:solidFill>
                  <a:schemeClr val="accent1"/>
                </a:solidFill>
              </a:rPr>
              <a:t>$</a:t>
            </a:r>
            <a:r>
              <a:rPr lang="en-US" b="1">
                <a:solidFill>
                  <a:srgbClr val="C41230"/>
                </a:solidFill>
              </a:rPr>
              <a:t>20B</a:t>
            </a:r>
            <a:r>
              <a:rPr lang="en-US" b="1">
                <a:solidFill>
                  <a:schemeClr val="accent1"/>
                </a:solidFill>
              </a:rPr>
              <a:t> </a:t>
            </a:r>
            <a:r>
              <a:rPr lang="en-US" sz="2200">
                <a:solidFill>
                  <a:schemeClr val="bg2">
                    <a:lumMod val="75000"/>
                  </a:schemeClr>
                </a:solidFill>
              </a:rPr>
              <a:t/>
            </a:r>
            <a:br>
              <a:rPr lang="en-US" sz="2200">
                <a:solidFill>
                  <a:schemeClr val="bg2">
                    <a:lumMod val="75000"/>
                  </a:schemeClr>
                </a:solidFill>
              </a:rPr>
            </a:br>
            <a:r>
              <a:rPr lang="en-US" sz="1600">
                <a:solidFill>
                  <a:srgbClr val="474747"/>
                </a:solidFill>
              </a:rPr>
              <a:t>cost of unscheduled downtime </a:t>
            </a:r>
          </a:p>
        </p:txBody>
      </p:sp>
      <p:sp>
        <p:nvSpPr>
          <p:cNvPr id="30" name="TextBox 29"/>
          <p:cNvSpPr txBox="1"/>
          <p:nvPr/>
        </p:nvSpPr>
        <p:spPr>
          <a:xfrm>
            <a:off x="8178795" y="1630072"/>
            <a:ext cx="1731128" cy="1043344"/>
          </a:xfrm>
          <a:prstGeom prst="rect">
            <a:avLst/>
          </a:prstGeom>
          <a:noFill/>
        </p:spPr>
        <p:txBody>
          <a:bodyPr wrap="square" lIns="45702" tIns="22851" rIns="45702" bIns="22851" rtlCol="0">
            <a:spAutoFit/>
          </a:bodyPr>
          <a:lstStyle/>
          <a:p>
            <a:pPr>
              <a:lnSpc>
                <a:spcPct val="90000"/>
              </a:lnSpc>
              <a:spcBef>
                <a:spcPts val="300"/>
              </a:spcBef>
              <a:spcAft>
                <a:spcPts val="1200"/>
              </a:spcAft>
              <a:buClr>
                <a:srgbClr val="C00000"/>
              </a:buClr>
            </a:pPr>
            <a:r>
              <a:rPr lang="en-US" b="1">
                <a:solidFill>
                  <a:srgbClr val="C41230"/>
                </a:solidFill>
              </a:rPr>
              <a:t>&lt;14 % </a:t>
            </a:r>
            <a:r>
              <a:rPr lang="en-US" sz="2200">
                <a:solidFill>
                  <a:schemeClr val="bg2">
                    <a:lumMod val="75000"/>
                  </a:schemeClr>
                </a:solidFill>
              </a:rPr>
              <a:t/>
            </a:r>
            <a:br>
              <a:rPr lang="en-US" sz="2200">
                <a:solidFill>
                  <a:schemeClr val="bg2">
                    <a:lumMod val="75000"/>
                  </a:schemeClr>
                </a:solidFill>
              </a:rPr>
            </a:br>
            <a:r>
              <a:rPr lang="en-US" sz="1600">
                <a:solidFill>
                  <a:srgbClr val="474747"/>
                </a:solidFill>
              </a:rPr>
              <a:t>US Plants completely integrated</a:t>
            </a:r>
          </a:p>
        </p:txBody>
      </p:sp>
      <p:sp>
        <p:nvSpPr>
          <p:cNvPr id="31" name="TextBox 30"/>
          <p:cNvSpPr txBox="1"/>
          <p:nvPr/>
        </p:nvSpPr>
        <p:spPr>
          <a:xfrm>
            <a:off x="10143224" y="1630072"/>
            <a:ext cx="1810869" cy="1043344"/>
          </a:xfrm>
          <a:prstGeom prst="rect">
            <a:avLst/>
          </a:prstGeom>
          <a:noFill/>
        </p:spPr>
        <p:txBody>
          <a:bodyPr wrap="square" lIns="45702" tIns="22851" rIns="45702" bIns="22851" rtlCol="0">
            <a:spAutoFit/>
          </a:bodyPr>
          <a:lstStyle/>
          <a:p>
            <a:pPr>
              <a:lnSpc>
                <a:spcPct val="90000"/>
              </a:lnSpc>
              <a:spcBef>
                <a:spcPts val="300"/>
              </a:spcBef>
              <a:spcAft>
                <a:spcPts val="1200"/>
              </a:spcAft>
              <a:buClr>
                <a:srgbClr val="C00000"/>
              </a:buClr>
            </a:pPr>
            <a:r>
              <a:rPr lang="en-US" b="1">
                <a:solidFill>
                  <a:srgbClr val="C41230"/>
                </a:solidFill>
              </a:rPr>
              <a:t>21% </a:t>
            </a:r>
            <a:r>
              <a:rPr lang="en-US" sz="3000" b="1">
                <a:solidFill>
                  <a:srgbClr val="C41230"/>
                </a:solidFill>
              </a:rPr>
              <a:t/>
            </a:r>
            <a:br>
              <a:rPr lang="en-US" sz="3000" b="1">
                <a:solidFill>
                  <a:srgbClr val="C41230"/>
                </a:solidFill>
              </a:rPr>
            </a:br>
            <a:r>
              <a:rPr lang="en-US" sz="1600">
                <a:solidFill>
                  <a:srgbClr val="474747"/>
                </a:solidFill>
              </a:rPr>
              <a:t>Suffered a </a:t>
            </a:r>
            <a:br>
              <a:rPr lang="en-US" sz="1600">
                <a:solidFill>
                  <a:srgbClr val="474747"/>
                </a:solidFill>
              </a:rPr>
            </a:br>
            <a:r>
              <a:rPr lang="en-US" sz="1600">
                <a:solidFill>
                  <a:srgbClr val="474747"/>
                </a:solidFill>
              </a:rPr>
              <a:t>loss of IP in the past year</a:t>
            </a:r>
          </a:p>
        </p:txBody>
      </p:sp>
      <p:sp>
        <p:nvSpPr>
          <p:cNvPr id="32" name="TextBox 31"/>
          <p:cNvSpPr txBox="1"/>
          <p:nvPr/>
        </p:nvSpPr>
        <p:spPr>
          <a:xfrm>
            <a:off x="2165562" y="5016280"/>
            <a:ext cx="1479864" cy="282051"/>
          </a:xfrm>
          <a:prstGeom prst="rect">
            <a:avLst/>
          </a:prstGeom>
          <a:noFill/>
        </p:spPr>
        <p:txBody>
          <a:bodyPr wrap="none" lIns="91426" tIns="45713" rIns="91426" bIns="45713" rtlCol="0">
            <a:spAutoFit/>
          </a:bodyPr>
          <a:lstStyle/>
          <a:p>
            <a:pPr>
              <a:lnSpc>
                <a:spcPts val="1650"/>
              </a:lnSpc>
            </a:pPr>
            <a:r>
              <a:rPr lang="en-US" sz="900" i="1">
                <a:solidFill>
                  <a:schemeClr val="bg1">
                    <a:lumMod val="50000"/>
                  </a:schemeClr>
                </a:solidFill>
              </a:rPr>
              <a:t>SOURCE: Industry Week</a:t>
            </a:r>
          </a:p>
        </p:txBody>
      </p:sp>
      <p:sp>
        <p:nvSpPr>
          <p:cNvPr id="33" name="TextBox 32"/>
          <p:cNvSpPr txBox="1"/>
          <p:nvPr/>
        </p:nvSpPr>
        <p:spPr>
          <a:xfrm>
            <a:off x="10044345" y="5016280"/>
            <a:ext cx="1646576" cy="282051"/>
          </a:xfrm>
          <a:prstGeom prst="rect">
            <a:avLst/>
          </a:prstGeom>
          <a:noFill/>
        </p:spPr>
        <p:txBody>
          <a:bodyPr wrap="none" lIns="91426" tIns="45713" rIns="91426" bIns="45713" rtlCol="0">
            <a:spAutoFit/>
          </a:bodyPr>
          <a:lstStyle/>
          <a:p>
            <a:pPr>
              <a:lnSpc>
                <a:spcPts val="1650"/>
              </a:lnSpc>
            </a:pPr>
            <a:r>
              <a:rPr lang="en-US" sz="900" i="1" dirty="0">
                <a:solidFill>
                  <a:schemeClr val="bg1">
                    <a:lumMod val="50000"/>
                  </a:schemeClr>
                </a:solidFill>
              </a:rPr>
              <a:t>SOURCE: </a:t>
            </a:r>
            <a:r>
              <a:rPr lang="en-US" sz="900" i="1" dirty="0">
                <a:solidFill>
                  <a:srgbClr val="7F7F7F"/>
                </a:solidFill>
              </a:rPr>
              <a:t>Kaspersky</a:t>
            </a:r>
            <a:r>
              <a:rPr lang="en-US" sz="900" i="1" dirty="0">
                <a:solidFill>
                  <a:schemeClr val="bg1">
                    <a:lumMod val="50000"/>
                  </a:schemeClr>
                </a:solidFill>
              </a:rPr>
              <a:t> (2014)</a:t>
            </a:r>
          </a:p>
        </p:txBody>
      </p:sp>
      <p:sp>
        <p:nvSpPr>
          <p:cNvPr id="34" name="TextBox 33"/>
          <p:cNvSpPr txBox="1"/>
          <p:nvPr/>
        </p:nvSpPr>
        <p:spPr>
          <a:xfrm>
            <a:off x="6096859" y="5016280"/>
            <a:ext cx="1242620" cy="282051"/>
          </a:xfrm>
          <a:prstGeom prst="rect">
            <a:avLst/>
          </a:prstGeom>
          <a:noFill/>
        </p:spPr>
        <p:txBody>
          <a:bodyPr wrap="none" lIns="91426" tIns="45713" rIns="91426" bIns="45713" rtlCol="0">
            <a:spAutoFit/>
          </a:bodyPr>
          <a:lstStyle/>
          <a:p>
            <a:pPr>
              <a:lnSpc>
                <a:spcPts val="1650"/>
              </a:lnSpc>
            </a:pPr>
            <a:r>
              <a:rPr lang="en-US" sz="900" i="1">
                <a:solidFill>
                  <a:schemeClr val="bg1">
                    <a:lumMod val="50000"/>
                  </a:schemeClr>
                </a:solidFill>
              </a:rPr>
              <a:t>SOURCE: McKinsey</a:t>
            </a:r>
          </a:p>
        </p:txBody>
      </p:sp>
      <p:sp>
        <p:nvSpPr>
          <p:cNvPr id="35" name="TextBox 34"/>
          <p:cNvSpPr txBox="1"/>
          <p:nvPr/>
        </p:nvSpPr>
        <p:spPr>
          <a:xfrm>
            <a:off x="220295" y="5016280"/>
            <a:ext cx="986139" cy="282051"/>
          </a:xfrm>
          <a:prstGeom prst="rect">
            <a:avLst/>
          </a:prstGeom>
          <a:noFill/>
        </p:spPr>
        <p:txBody>
          <a:bodyPr wrap="none" lIns="91426" tIns="45713" rIns="91426" bIns="45713" rtlCol="0">
            <a:spAutoFit/>
          </a:bodyPr>
          <a:lstStyle/>
          <a:p>
            <a:pPr>
              <a:lnSpc>
                <a:spcPts val="1650"/>
              </a:lnSpc>
            </a:pPr>
            <a:r>
              <a:rPr lang="en-US" sz="900" i="1">
                <a:solidFill>
                  <a:schemeClr val="bg1">
                    <a:lumMod val="50000"/>
                  </a:schemeClr>
                </a:solidFill>
              </a:rPr>
              <a:t>SOURCE: ARC</a:t>
            </a:r>
          </a:p>
        </p:txBody>
      </p:sp>
      <p:sp>
        <p:nvSpPr>
          <p:cNvPr id="36" name="TextBox 35"/>
          <p:cNvSpPr txBox="1"/>
          <p:nvPr/>
        </p:nvSpPr>
        <p:spPr>
          <a:xfrm>
            <a:off x="8047140" y="5016280"/>
            <a:ext cx="1479864" cy="282051"/>
          </a:xfrm>
          <a:prstGeom prst="rect">
            <a:avLst/>
          </a:prstGeom>
          <a:noFill/>
        </p:spPr>
        <p:txBody>
          <a:bodyPr wrap="none" lIns="91426" tIns="45713" rIns="91426" bIns="45713" rtlCol="0">
            <a:spAutoFit/>
          </a:bodyPr>
          <a:lstStyle/>
          <a:p>
            <a:pPr>
              <a:lnSpc>
                <a:spcPts val="1650"/>
              </a:lnSpc>
            </a:pPr>
            <a:r>
              <a:rPr lang="en-US" sz="900" i="1">
                <a:solidFill>
                  <a:schemeClr val="bg1">
                    <a:lumMod val="50000"/>
                  </a:schemeClr>
                </a:solidFill>
              </a:rPr>
              <a:t>SOURCE: Industry Week</a:t>
            </a:r>
          </a:p>
        </p:txBody>
      </p:sp>
      <p:sp>
        <p:nvSpPr>
          <p:cNvPr id="37" name="TextBox 36"/>
          <p:cNvSpPr txBox="1"/>
          <p:nvPr/>
        </p:nvSpPr>
        <p:spPr>
          <a:xfrm>
            <a:off x="4110300" y="5016280"/>
            <a:ext cx="986139" cy="282051"/>
          </a:xfrm>
          <a:prstGeom prst="rect">
            <a:avLst/>
          </a:prstGeom>
          <a:noFill/>
        </p:spPr>
        <p:txBody>
          <a:bodyPr wrap="none" lIns="91426" tIns="45713" rIns="91426" bIns="45713" rtlCol="0">
            <a:spAutoFit/>
          </a:bodyPr>
          <a:lstStyle/>
          <a:p>
            <a:pPr>
              <a:lnSpc>
                <a:spcPts val="1650"/>
              </a:lnSpc>
            </a:pPr>
            <a:r>
              <a:rPr lang="en-US" sz="900" i="1">
                <a:solidFill>
                  <a:schemeClr val="bg1">
                    <a:lumMod val="50000"/>
                  </a:schemeClr>
                </a:solidFill>
              </a:rPr>
              <a:t>SOURCE: ARC</a:t>
            </a:r>
          </a:p>
        </p:txBody>
      </p:sp>
      <p:pic>
        <p:nvPicPr>
          <p:cNvPr id="38" name="Picture 37" descr="Factory.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445" y="3067778"/>
            <a:ext cx="3833139" cy="1952380"/>
          </a:xfrm>
          <a:prstGeom prst="rect">
            <a:avLst/>
          </a:prstGeom>
          <a:effectLst/>
        </p:spPr>
      </p:pic>
      <p:pic>
        <p:nvPicPr>
          <p:cNvPr id="39" name="Picture 38" descr="Ethernet-bevel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38851" y="3084558"/>
            <a:ext cx="2185187" cy="712743"/>
          </a:xfrm>
          <a:prstGeom prst="rect">
            <a:avLst/>
          </a:prstGeom>
          <a:noFill/>
          <a:ln>
            <a:noFill/>
          </a:ln>
          <a:effectLst/>
        </p:spPr>
      </p:pic>
      <p:pic>
        <p:nvPicPr>
          <p:cNvPr id="40" name="Picture 39" descr="IP_databreach_shutterstock_183270737.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23368" y="3303659"/>
            <a:ext cx="2224952" cy="1568152"/>
          </a:xfrm>
          <a:prstGeom prst="rect">
            <a:avLst/>
          </a:prstGeom>
          <a:effectLst/>
        </p:spPr>
      </p:pic>
      <p:grpSp>
        <p:nvGrpSpPr>
          <p:cNvPr id="41" name="Group 40"/>
          <p:cNvGrpSpPr/>
          <p:nvPr/>
        </p:nvGrpSpPr>
        <p:grpSpPr>
          <a:xfrm>
            <a:off x="3593769" y="3428004"/>
            <a:ext cx="5894480" cy="1475235"/>
            <a:chOff x="6310803" y="9559074"/>
            <a:chExt cx="6489736" cy="1713473"/>
          </a:xfrm>
          <a:effectLst/>
        </p:grpSpPr>
        <p:pic>
          <p:nvPicPr>
            <p:cNvPr id="42" name="Picture 41" descr="Wrapper.png"/>
            <p:cNvPicPr>
              <a:picLocks noChangeAspect="1"/>
            </p:cNvPicPr>
            <p:nvPr/>
          </p:nvPicPr>
          <p:blipFill>
            <a:blip r:embed="rId6" cstate="screen">
              <a:lum bright="9000" contrast="6000"/>
              <a:extLst>
                <a:ext uri="{28A0092B-C50C-407E-A947-70E740481C1C}">
                  <a14:useLocalDpi xmlns:a14="http://schemas.microsoft.com/office/drawing/2010/main"/>
                </a:ext>
              </a:extLst>
            </a:blip>
            <a:stretch>
              <a:fillRect/>
            </a:stretch>
          </p:blipFill>
          <p:spPr>
            <a:xfrm>
              <a:off x="9800949" y="9559074"/>
              <a:ext cx="2999590" cy="1616606"/>
            </a:xfrm>
            <a:prstGeom prst="rect">
              <a:avLst/>
            </a:prstGeom>
            <a:effectLst/>
          </p:spPr>
        </p:pic>
        <p:pic>
          <p:nvPicPr>
            <p:cNvPr id="43" name="Picture 42" descr="Oven.png"/>
            <p:cNvPicPr>
              <a:picLocks noChangeAspect="1"/>
            </p:cNvPicPr>
            <p:nvPr/>
          </p:nvPicPr>
          <p:blipFill>
            <a:blip r:embed="rId7" cstate="screen">
              <a:lum bright="9000" contrast="6000"/>
              <a:extLst>
                <a:ext uri="{28A0092B-C50C-407E-A947-70E740481C1C}">
                  <a14:useLocalDpi xmlns:a14="http://schemas.microsoft.com/office/drawing/2010/main"/>
                </a:ext>
              </a:extLst>
            </a:blip>
            <a:stretch>
              <a:fillRect/>
            </a:stretch>
          </p:blipFill>
          <p:spPr>
            <a:xfrm>
              <a:off x="6310803" y="9968105"/>
              <a:ext cx="3574411" cy="1304442"/>
            </a:xfrm>
            <a:prstGeom prst="rect">
              <a:avLst/>
            </a:prstGeom>
            <a:effectLst/>
          </p:spPr>
        </p:pic>
      </p:grpSp>
      <p:sp>
        <p:nvSpPr>
          <p:cNvPr id="2" name="Left Brace 1"/>
          <p:cNvSpPr/>
          <p:nvPr/>
        </p:nvSpPr>
        <p:spPr bwMode="auto">
          <a:xfrm rot="16200000">
            <a:off x="2959267" y="2661576"/>
            <a:ext cx="373485" cy="5785686"/>
          </a:xfrm>
          <a:prstGeom prst="leftBrace">
            <a:avLst/>
          </a:prstGeom>
          <a:noFill/>
          <a:ln w="28575" cap="flat" cmpd="sng" algn="ctr">
            <a:solidFill>
              <a:srgbClr val="C00000"/>
            </a:solidFill>
            <a:prstDash val="solid"/>
            <a:round/>
            <a:headEnd type="none" w="med" len="med"/>
            <a:tailEnd type="none" w="med" len="med"/>
          </a:ln>
          <a:effectLst/>
        </p:spPr>
        <p:txBody>
          <a:bodyPr rtlCol="0" anchor="ctr"/>
          <a:lstStyle/>
          <a:p>
            <a:pPr algn="ctr"/>
            <a:endParaRPr lang="en-US"/>
          </a:p>
        </p:txBody>
      </p:sp>
      <p:sp>
        <p:nvSpPr>
          <p:cNvPr id="44" name="Left Brace 43"/>
          <p:cNvSpPr/>
          <p:nvPr/>
        </p:nvSpPr>
        <p:spPr bwMode="auto">
          <a:xfrm rot="16200000">
            <a:off x="8851333" y="2632573"/>
            <a:ext cx="373485" cy="5843692"/>
          </a:xfrm>
          <a:prstGeom prst="leftBrace">
            <a:avLst/>
          </a:prstGeom>
          <a:noFill/>
          <a:ln w="28575" cap="flat" cmpd="sng" algn="ctr">
            <a:solidFill>
              <a:srgbClr val="C00000"/>
            </a:solidFill>
            <a:prstDash val="solid"/>
            <a:round/>
            <a:headEnd type="none" w="med" len="med"/>
            <a:tailEnd type="none" w="med" len="med"/>
          </a:ln>
          <a:effectLst/>
        </p:spPr>
        <p:txBody>
          <a:bodyPr rtlCol="0" anchor="ctr"/>
          <a:lstStyle/>
          <a:p>
            <a:pPr algn="ctr"/>
            <a:endParaRPr lang="en-US"/>
          </a:p>
        </p:txBody>
      </p:sp>
      <p:sp>
        <p:nvSpPr>
          <p:cNvPr id="45" name="TextBox 20"/>
          <p:cNvSpPr txBox="1"/>
          <p:nvPr/>
        </p:nvSpPr>
        <p:spPr>
          <a:xfrm>
            <a:off x="12972" y="5816313"/>
            <a:ext cx="6025882" cy="310341"/>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750">
              <a:lnSpc>
                <a:spcPts val="1651"/>
              </a:lnSpc>
            </a:pPr>
            <a:r>
              <a:rPr lang="en-US" b="1">
                <a:solidFill>
                  <a:schemeClr val="accent1"/>
                </a:solidFill>
                <a:latin typeface="+mj-lt"/>
                <a:cs typeface="Arial Narrow"/>
              </a:rPr>
              <a:t>Support and Manage Operations Today</a:t>
            </a:r>
          </a:p>
        </p:txBody>
      </p:sp>
      <p:sp>
        <p:nvSpPr>
          <p:cNvPr id="46" name="TextBox 20"/>
          <p:cNvSpPr txBox="1"/>
          <p:nvPr/>
        </p:nvSpPr>
        <p:spPr>
          <a:xfrm>
            <a:off x="5928211" y="5816313"/>
            <a:ext cx="6025882" cy="310341"/>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750">
              <a:lnSpc>
                <a:spcPts val="1651"/>
              </a:lnSpc>
            </a:pPr>
            <a:r>
              <a:rPr lang="en-US" b="1">
                <a:solidFill>
                  <a:schemeClr val="accent1"/>
                </a:solidFill>
                <a:latin typeface="+mj-lt"/>
                <a:cs typeface="Arial Narrow"/>
              </a:rPr>
              <a:t>Plan and Evolve into Tomorrow</a:t>
            </a:r>
          </a:p>
        </p:txBody>
      </p:sp>
    </p:spTree>
    <p:extLst>
      <p:ext uri="{BB962C8B-B14F-4D97-AF65-F5344CB8AC3E}">
        <p14:creationId xmlns:p14="http://schemas.microsoft.com/office/powerpoint/2010/main" val="352135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xmlns="" id="{962C6822-12B0-5041-B49C-C45562C55113}"/>
              </a:ext>
            </a:extLst>
          </p:cNvPr>
          <p:cNvSpPr/>
          <p:nvPr/>
        </p:nvSpPr>
        <p:spPr bwMode="auto">
          <a:xfrm>
            <a:off x="5734061" y="1708515"/>
            <a:ext cx="4218060" cy="4218060"/>
          </a:xfrm>
          <a:prstGeom prst="ellipse">
            <a:avLst/>
          </a:prstGeom>
          <a:solidFill>
            <a:schemeClr val="accent1"/>
          </a:solidFill>
          <a:ln w="1905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2" name="Title 1"/>
          <p:cNvSpPr>
            <a:spLocks noGrp="1"/>
          </p:cNvSpPr>
          <p:nvPr>
            <p:ph type="title"/>
          </p:nvPr>
        </p:nvSpPr>
        <p:spPr>
          <a:xfrm>
            <a:off x="190500" y="152400"/>
            <a:ext cx="11811000" cy="944881"/>
          </a:xfrm>
        </p:spPr>
        <p:txBody>
          <a:bodyPr/>
          <a:lstStyle/>
          <a:p>
            <a:r>
              <a:rPr lang="en-US" dirty="0"/>
              <a:t>Why </a:t>
            </a:r>
            <a:r>
              <a:rPr lang="en-US" dirty="0" smtClean="0"/>
              <a:t>Digital </a:t>
            </a:r>
            <a:r>
              <a:rPr lang="en-US" dirty="0"/>
              <a:t>Services?</a:t>
            </a:r>
          </a:p>
        </p:txBody>
      </p:sp>
      <p:sp>
        <p:nvSpPr>
          <p:cNvPr id="4" name="Create a digital platform that provides customers with a 360 view of plant asset information to enable actionable insights and allow Rockwell to provide more consultative services through a deep understanding of a customer’s product portfolio."/>
          <p:cNvSpPr txBox="1">
            <a:spLocks noGrp="1"/>
          </p:cNvSpPr>
          <p:nvPr>
            <p:ph sz="quarter" idx="14"/>
          </p:nvPr>
        </p:nvSpPr>
        <p:spPr>
          <a:xfrm>
            <a:off x="360009" y="1926045"/>
            <a:ext cx="3383145" cy="4760728"/>
          </a:xfrm>
          <a:prstGeom prst="rect">
            <a:avLst/>
          </a:prstGeom>
        </p:spPr>
        <p:txBody>
          <a:bodyPr anchor="t"/>
          <a:lstStyle>
            <a:lvl1pPr marL="228600" indent="-228600" algn="l" defTabSz="914400" rtl="0" eaLnBrk="1" latinLnBrk="0" hangingPunct="1">
              <a:lnSpc>
                <a:spcPct val="14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400"/>
              </a:spcAft>
              <a:buNone/>
            </a:pPr>
            <a:r>
              <a:rPr lang="en-US" sz="1800" dirty="0"/>
              <a:t>Digital Services delivers a </a:t>
            </a:r>
            <a:br>
              <a:rPr lang="en-US" sz="1800" dirty="0"/>
            </a:br>
            <a:r>
              <a:rPr lang="en-US" sz="1800" dirty="0"/>
              <a:t>new level of information and productivity. It creates a digital footprint and delivers impactful </a:t>
            </a:r>
            <a:br>
              <a:rPr lang="en-US" sz="1800" dirty="0"/>
            </a:br>
            <a:r>
              <a:rPr lang="en-US" sz="1800" dirty="0"/>
              <a:t>services to:</a:t>
            </a:r>
          </a:p>
          <a:p>
            <a:pPr>
              <a:lnSpc>
                <a:spcPct val="100000"/>
              </a:lnSpc>
              <a:spcAft>
                <a:spcPts val="400"/>
              </a:spcAft>
              <a:buClr>
                <a:schemeClr val="tx1"/>
              </a:buClr>
            </a:pPr>
            <a:r>
              <a:rPr lang="en-US" sz="1800" dirty="0"/>
              <a:t>Improve operational intelligence</a:t>
            </a:r>
          </a:p>
          <a:p>
            <a:pPr>
              <a:lnSpc>
                <a:spcPct val="100000"/>
              </a:lnSpc>
              <a:spcAft>
                <a:spcPts val="400"/>
              </a:spcAft>
              <a:buClr>
                <a:schemeClr val="tx1"/>
              </a:buClr>
            </a:pPr>
            <a:r>
              <a:rPr lang="en-US" sz="1800" dirty="0"/>
              <a:t>Reduce downtime</a:t>
            </a:r>
          </a:p>
          <a:p>
            <a:pPr>
              <a:lnSpc>
                <a:spcPct val="100000"/>
              </a:lnSpc>
              <a:spcAft>
                <a:spcPts val="400"/>
              </a:spcAft>
              <a:buClr>
                <a:schemeClr val="tx1"/>
              </a:buClr>
            </a:pPr>
            <a:r>
              <a:rPr lang="en-US" sz="1800" dirty="0"/>
              <a:t>Recognize cost savings</a:t>
            </a:r>
          </a:p>
        </p:txBody>
      </p:sp>
      <p:sp>
        <p:nvSpPr>
          <p:cNvPr id="8" name="TextBox 7"/>
          <p:cNvSpPr txBox="1"/>
          <p:nvPr/>
        </p:nvSpPr>
        <p:spPr>
          <a:xfrm>
            <a:off x="8960731" y="1779536"/>
            <a:ext cx="1685753" cy="356444"/>
          </a:xfrm>
          <a:prstGeom prst="rect">
            <a:avLst/>
          </a:prstGeom>
          <a:noFill/>
        </p:spPr>
        <p:txBody>
          <a:bodyPr wrap="square" rtlCol="0">
            <a:spAutoFit/>
          </a:bodyPr>
          <a:lstStyle/>
          <a:p>
            <a:pPr algn="ctr">
              <a:lnSpc>
                <a:spcPts val="2200"/>
              </a:lnSpc>
            </a:pPr>
            <a:r>
              <a:rPr lang="en-US" sz="1800" dirty="0">
                <a:solidFill>
                  <a:schemeClr val="bg2"/>
                </a:solidFill>
                <a:cs typeface="Arial Narrow"/>
              </a:rPr>
              <a:t>Data </a:t>
            </a:r>
            <a:r>
              <a:rPr lang="en-US" sz="1800" dirty="0" smtClean="0">
                <a:solidFill>
                  <a:schemeClr val="bg2"/>
                </a:solidFill>
                <a:cs typeface="Arial Narrow"/>
              </a:rPr>
              <a:t>Aware </a:t>
            </a:r>
            <a:endParaRPr lang="en-US" sz="1800" dirty="0">
              <a:solidFill>
                <a:schemeClr val="bg2"/>
              </a:solidFill>
              <a:cs typeface="Arial Narrow"/>
            </a:endParaRPr>
          </a:p>
        </p:txBody>
      </p:sp>
      <p:cxnSp>
        <p:nvCxnSpPr>
          <p:cNvPr id="13" name="Straight Connector 12">
            <a:extLst>
              <a:ext uri="{FF2B5EF4-FFF2-40B4-BE49-F238E27FC236}">
                <a16:creationId xmlns:a16="http://schemas.microsoft.com/office/drawing/2014/main" xmlns="" id="{FEE96F07-195A-1B47-9CF3-E7E52FDB8B22}"/>
              </a:ext>
            </a:extLst>
          </p:cNvPr>
          <p:cNvCxnSpPr>
            <a:cxnSpLocks/>
          </p:cNvCxnSpPr>
          <p:nvPr/>
        </p:nvCxnSpPr>
        <p:spPr bwMode="auto">
          <a:xfrm>
            <a:off x="3907538" y="1790163"/>
            <a:ext cx="0" cy="3737019"/>
          </a:xfrm>
          <a:prstGeom prst="line">
            <a:avLst/>
          </a:prstGeom>
          <a:noFill/>
          <a:ln w="19050" cap="flat" cmpd="sng" algn="ctr">
            <a:solidFill>
              <a:schemeClr val="tx2"/>
            </a:solidFill>
            <a:prstDash val="solid"/>
            <a:round/>
            <a:headEnd type="none" w="med" len="med"/>
            <a:tailEnd type="none" w="med" len="med"/>
          </a:ln>
          <a:effectLst/>
        </p:spPr>
      </p:cxnSp>
      <p:sp>
        <p:nvSpPr>
          <p:cNvPr id="17" name="TextBox 16">
            <a:extLst>
              <a:ext uri="{FF2B5EF4-FFF2-40B4-BE49-F238E27FC236}">
                <a16:creationId xmlns:a16="http://schemas.microsoft.com/office/drawing/2014/main" xmlns="" id="{542B4C5A-6033-FA40-8D50-3932F048C4AE}"/>
              </a:ext>
            </a:extLst>
          </p:cNvPr>
          <p:cNvSpPr txBox="1"/>
          <p:nvPr/>
        </p:nvSpPr>
        <p:spPr>
          <a:xfrm>
            <a:off x="6802603" y="2704710"/>
            <a:ext cx="2080976" cy="356508"/>
          </a:xfrm>
          <a:prstGeom prst="rect">
            <a:avLst/>
          </a:prstGeom>
          <a:noFill/>
        </p:spPr>
        <p:txBody>
          <a:bodyPr wrap="square" rtlCol="0">
            <a:spAutoFit/>
          </a:bodyPr>
          <a:lstStyle/>
          <a:p>
            <a:pPr algn="ctr">
              <a:lnSpc>
                <a:spcPts val="2200"/>
              </a:lnSpc>
            </a:pPr>
            <a:r>
              <a:rPr lang="en-US" sz="1800" dirty="0">
                <a:solidFill>
                  <a:schemeClr val="tx2"/>
                </a:solidFill>
                <a:cs typeface="Arial Narrow"/>
              </a:rPr>
              <a:t>Data informed</a:t>
            </a:r>
          </a:p>
        </p:txBody>
      </p:sp>
      <p:sp>
        <p:nvSpPr>
          <p:cNvPr id="15" name="Oval 14">
            <a:extLst>
              <a:ext uri="{FF2B5EF4-FFF2-40B4-BE49-F238E27FC236}">
                <a16:creationId xmlns:a16="http://schemas.microsoft.com/office/drawing/2014/main" xmlns="" id="{67494DAF-AFD7-754E-91B1-0E83BD12FAFC}"/>
              </a:ext>
            </a:extLst>
          </p:cNvPr>
          <p:cNvSpPr/>
          <p:nvPr/>
        </p:nvSpPr>
        <p:spPr bwMode="auto">
          <a:xfrm>
            <a:off x="6472879" y="2447333"/>
            <a:ext cx="2740425" cy="2740425"/>
          </a:xfrm>
          <a:prstGeom prst="ellipse">
            <a:avLst/>
          </a:prstGeom>
          <a:solidFill>
            <a:schemeClr val="bg1"/>
          </a:solidFill>
          <a:ln w="1905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14" name="Oval 13">
            <a:extLst>
              <a:ext uri="{FF2B5EF4-FFF2-40B4-BE49-F238E27FC236}">
                <a16:creationId xmlns:a16="http://schemas.microsoft.com/office/drawing/2014/main" xmlns="" id="{83976C35-3FA1-A94E-83FE-27FF8474EA6F}"/>
              </a:ext>
            </a:extLst>
          </p:cNvPr>
          <p:cNvSpPr/>
          <p:nvPr/>
        </p:nvSpPr>
        <p:spPr bwMode="auto">
          <a:xfrm>
            <a:off x="7146198" y="3120652"/>
            <a:ext cx="1393786" cy="1393786"/>
          </a:xfrm>
          <a:prstGeom prst="ellipse">
            <a:avLst/>
          </a:prstGeom>
          <a:solidFill>
            <a:srgbClr val="0070C0"/>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cxnSp>
        <p:nvCxnSpPr>
          <p:cNvPr id="24" name="Straight Connector 23">
            <a:extLst>
              <a:ext uri="{FF2B5EF4-FFF2-40B4-BE49-F238E27FC236}">
                <a16:creationId xmlns:a16="http://schemas.microsoft.com/office/drawing/2014/main" xmlns="" id="{3888DDC0-18EC-1A41-8111-779E69DAE22C}"/>
              </a:ext>
            </a:extLst>
          </p:cNvPr>
          <p:cNvCxnSpPr>
            <a:cxnSpLocks/>
          </p:cNvCxnSpPr>
          <p:nvPr/>
        </p:nvCxnSpPr>
        <p:spPr bwMode="auto">
          <a:xfrm>
            <a:off x="7843091" y="2097235"/>
            <a:ext cx="2550589" cy="0"/>
          </a:xfrm>
          <a:prstGeom prst="line">
            <a:avLst/>
          </a:prstGeom>
          <a:noFill/>
          <a:ln w="19050" cap="flat" cmpd="sng" algn="ctr">
            <a:solidFill>
              <a:schemeClr val="tx1"/>
            </a:solidFill>
            <a:prstDash val="solid"/>
            <a:round/>
            <a:headEnd type="none" w="med" len="med"/>
            <a:tailEnd type="none" w="med" len="med"/>
          </a:ln>
          <a:effectLst/>
        </p:spPr>
      </p:cxnSp>
      <p:sp>
        <p:nvSpPr>
          <p:cNvPr id="25" name="TextBox 24">
            <a:extLst>
              <a:ext uri="{FF2B5EF4-FFF2-40B4-BE49-F238E27FC236}">
                <a16:creationId xmlns:a16="http://schemas.microsoft.com/office/drawing/2014/main" xmlns="" id="{407ECF20-97B1-1E47-AC05-36852B8032B5}"/>
              </a:ext>
            </a:extLst>
          </p:cNvPr>
          <p:cNvSpPr txBox="1"/>
          <p:nvPr/>
        </p:nvSpPr>
        <p:spPr>
          <a:xfrm>
            <a:off x="9699403" y="2521216"/>
            <a:ext cx="1854328" cy="356444"/>
          </a:xfrm>
          <a:prstGeom prst="rect">
            <a:avLst/>
          </a:prstGeom>
          <a:noFill/>
        </p:spPr>
        <p:txBody>
          <a:bodyPr wrap="square" rtlCol="0">
            <a:spAutoFit/>
          </a:bodyPr>
          <a:lstStyle/>
          <a:p>
            <a:pPr algn="ctr">
              <a:lnSpc>
                <a:spcPts val="2200"/>
              </a:lnSpc>
            </a:pPr>
            <a:r>
              <a:rPr lang="en-US" sz="1800" dirty="0">
                <a:solidFill>
                  <a:schemeClr val="bg2"/>
                </a:solidFill>
                <a:cs typeface="Arial Narrow"/>
              </a:rPr>
              <a:t>Data </a:t>
            </a:r>
            <a:r>
              <a:rPr lang="en-US" sz="1800" dirty="0" smtClean="0">
                <a:solidFill>
                  <a:schemeClr val="bg2"/>
                </a:solidFill>
                <a:cs typeface="Arial Narrow"/>
              </a:rPr>
              <a:t>Informed</a:t>
            </a:r>
            <a:endParaRPr lang="en-US" sz="1800" dirty="0">
              <a:solidFill>
                <a:schemeClr val="bg2"/>
              </a:solidFill>
              <a:cs typeface="Arial Narrow"/>
            </a:endParaRPr>
          </a:p>
        </p:txBody>
      </p:sp>
      <p:cxnSp>
        <p:nvCxnSpPr>
          <p:cNvPr id="26" name="Straight Connector 25">
            <a:extLst>
              <a:ext uri="{FF2B5EF4-FFF2-40B4-BE49-F238E27FC236}">
                <a16:creationId xmlns:a16="http://schemas.microsoft.com/office/drawing/2014/main" xmlns="" id="{657A571A-CB2F-8A4B-80F9-2B11563CBA79}"/>
              </a:ext>
            </a:extLst>
          </p:cNvPr>
          <p:cNvCxnSpPr>
            <a:cxnSpLocks/>
          </p:cNvCxnSpPr>
          <p:nvPr/>
        </p:nvCxnSpPr>
        <p:spPr bwMode="auto">
          <a:xfrm>
            <a:off x="7843091" y="2838915"/>
            <a:ext cx="3505629" cy="0"/>
          </a:xfrm>
          <a:prstGeom prst="line">
            <a:avLst/>
          </a:prstGeom>
          <a:noFill/>
          <a:ln w="19050" cap="flat" cmpd="sng" algn="ctr">
            <a:solidFill>
              <a:schemeClr val="tx1"/>
            </a:solidFill>
            <a:prstDash val="solid"/>
            <a:round/>
            <a:headEnd type="none" w="med" len="med"/>
            <a:tailEnd type="none" w="med" len="med"/>
          </a:ln>
          <a:effectLst/>
        </p:spPr>
      </p:cxnSp>
      <p:sp>
        <p:nvSpPr>
          <p:cNvPr id="28" name="TextBox 27">
            <a:extLst>
              <a:ext uri="{FF2B5EF4-FFF2-40B4-BE49-F238E27FC236}">
                <a16:creationId xmlns:a16="http://schemas.microsoft.com/office/drawing/2014/main" xmlns="" id="{3C307733-CF4D-814B-86CD-9A76B3F7A02F}"/>
              </a:ext>
            </a:extLst>
          </p:cNvPr>
          <p:cNvSpPr txBox="1"/>
          <p:nvPr/>
        </p:nvSpPr>
        <p:spPr>
          <a:xfrm>
            <a:off x="9917103" y="3476256"/>
            <a:ext cx="1667108" cy="356444"/>
          </a:xfrm>
          <a:prstGeom prst="rect">
            <a:avLst/>
          </a:prstGeom>
          <a:noFill/>
        </p:spPr>
        <p:txBody>
          <a:bodyPr wrap="square" rtlCol="0">
            <a:spAutoFit/>
          </a:bodyPr>
          <a:lstStyle/>
          <a:p>
            <a:pPr algn="ctr">
              <a:lnSpc>
                <a:spcPts val="2200"/>
              </a:lnSpc>
            </a:pPr>
            <a:r>
              <a:rPr lang="en-US" sz="1800" b="1" dirty="0">
                <a:solidFill>
                  <a:schemeClr val="bg2"/>
                </a:solidFill>
                <a:cs typeface="Arial Narrow"/>
              </a:rPr>
              <a:t>Data </a:t>
            </a:r>
            <a:r>
              <a:rPr lang="en-US" sz="1800" b="1" dirty="0" smtClean="0">
                <a:solidFill>
                  <a:schemeClr val="bg2"/>
                </a:solidFill>
                <a:cs typeface="Arial Narrow"/>
              </a:rPr>
              <a:t>Driven</a:t>
            </a:r>
            <a:endParaRPr lang="en-US" sz="1800" b="1" dirty="0">
              <a:solidFill>
                <a:schemeClr val="bg2"/>
              </a:solidFill>
              <a:cs typeface="Arial Narrow"/>
            </a:endParaRPr>
          </a:p>
        </p:txBody>
      </p:sp>
      <p:cxnSp>
        <p:nvCxnSpPr>
          <p:cNvPr id="29" name="Straight Connector 28">
            <a:extLst>
              <a:ext uri="{FF2B5EF4-FFF2-40B4-BE49-F238E27FC236}">
                <a16:creationId xmlns:a16="http://schemas.microsoft.com/office/drawing/2014/main" xmlns="" id="{718D1C72-FEED-5645-8553-4701B499A471}"/>
              </a:ext>
            </a:extLst>
          </p:cNvPr>
          <p:cNvCxnSpPr>
            <a:cxnSpLocks/>
          </p:cNvCxnSpPr>
          <p:nvPr/>
        </p:nvCxnSpPr>
        <p:spPr bwMode="auto">
          <a:xfrm>
            <a:off x="7843091" y="3793955"/>
            <a:ext cx="3576749" cy="0"/>
          </a:xfrm>
          <a:prstGeom prst="line">
            <a:avLst/>
          </a:prstGeom>
          <a:noFill/>
          <a:ln w="19050" cap="flat" cmpd="sng" algn="ctr">
            <a:solidFill>
              <a:schemeClr val="tx1"/>
            </a:solidFill>
            <a:prstDash val="solid"/>
            <a:round/>
            <a:headEnd type="none" w="med" len="med"/>
            <a:tailEnd type="none" w="med" len="med"/>
          </a:ln>
          <a:effectLst/>
        </p:spPr>
      </p:cxnSp>
      <p:sp>
        <p:nvSpPr>
          <p:cNvPr id="32" name="Oval 31">
            <a:extLst>
              <a:ext uri="{FF2B5EF4-FFF2-40B4-BE49-F238E27FC236}">
                <a16:creationId xmlns:a16="http://schemas.microsoft.com/office/drawing/2014/main" xmlns="" id="{F2100EEC-C60E-E045-AE16-8F2BF234E223}"/>
              </a:ext>
            </a:extLst>
          </p:cNvPr>
          <p:cNvSpPr/>
          <p:nvPr/>
        </p:nvSpPr>
        <p:spPr bwMode="auto">
          <a:xfrm>
            <a:off x="7761811" y="2751164"/>
            <a:ext cx="165930" cy="165930"/>
          </a:xfrm>
          <a:prstGeom prst="ellipse">
            <a:avLst/>
          </a:prstGeom>
          <a:solidFill>
            <a:schemeClr val="bg1"/>
          </a:solidFill>
          <a:ln w="12700">
            <a:solidFill>
              <a:schemeClr val="tx1"/>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33" name="Oval 32">
            <a:extLst>
              <a:ext uri="{FF2B5EF4-FFF2-40B4-BE49-F238E27FC236}">
                <a16:creationId xmlns:a16="http://schemas.microsoft.com/office/drawing/2014/main" xmlns="" id="{92928720-2C86-E340-ADD5-EC3418CB1AAD}"/>
              </a:ext>
            </a:extLst>
          </p:cNvPr>
          <p:cNvSpPr/>
          <p:nvPr/>
        </p:nvSpPr>
        <p:spPr bwMode="auto">
          <a:xfrm>
            <a:off x="7761811" y="3711284"/>
            <a:ext cx="165930" cy="165930"/>
          </a:xfrm>
          <a:prstGeom prst="ellipse">
            <a:avLst/>
          </a:prstGeom>
          <a:solidFill>
            <a:srgbClr val="0070C0"/>
          </a:solidFill>
          <a:ln w="12700">
            <a:solidFill>
              <a:schemeClr val="tx1"/>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34" name="Oval 33">
            <a:extLst>
              <a:ext uri="{FF2B5EF4-FFF2-40B4-BE49-F238E27FC236}">
                <a16:creationId xmlns:a16="http://schemas.microsoft.com/office/drawing/2014/main" xmlns="" id="{DD57C8A6-4151-EB4F-AD5B-9438BB50354B}"/>
              </a:ext>
            </a:extLst>
          </p:cNvPr>
          <p:cNvSpPr/>
          <p:nvPr/>
        </p:nvSpPr>
        <p:spPr bwMode="auto">
          <a:xfrm>
            <a:off x="7761811" y="2015487"/>
            <a:ext cx="165930" cy="165930"/>
          </a:xfrm>
          <a:prstGeom prst="ellipse">
            <a:avLst/>
          </a:prstGeom>
          <a:solidFill>
            <a:schemeClr val="accent1"/>
          </a:solidFill>
          <a:ln w="12700">
            <a:solidFill>
              <a:schemeClr val="tx1"/>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23" name="TextBox 22">
            <a:extLst>
              <a:ext uri="{FF2B5EF4-FFF2-40B4-BE49-F238E27FC236}">
                <a16:creationId xmlns:a16="http://schemas.microsoft.com/office/drawing/2014/main" xmlns="" id="{D30A299D-931E-BA49-8F6B-631A5D8C571E}"/>
              </a:ext>
            </a:extLst>
          </p:cNvPr>
          <p:cNvSpPr txBox="1"/>
          <p:nvPr/>
        </p:nvSpPr>
        <p:spPr>
          <a:xfrm>
            <a:off x="6487629" y="3473948"/>
            <a:ext cx="611200" cy="338939"/>
          </a:xfrm>
          <a:prstGeom prst="rect">
            <a:avLst/>
          </a:prstGeom>
          <a:noFill/>
        </p:spPr>
        <p:txBody>
          <a:bodyPr wrap="square" rtlCol="0">
            <a:spAutoFit/>
          </a:bodyPr>
          <a:lstStyle/>
          <a:p>
            <a:pPr algn="ctr">
              <a:lnSpc>
                <a:spcPts val="2200"/>
              </a:lnSpc>
            </a:pPr>
            <a:r>
              <a:rPr lang="en-US" sz="1200" dirty="0">
                <a:solidFill>
                  <a:schemeClr val="bg2"/>
                </a:solidFill>
                <a:cs typeface="Arial Narrow"/>
              </a:rPr>
              <a:t>Now</a:t>
            </a:r>
          </a:p>
        </p:txBody>
      </p:sp>
      <p:cxnSp>
        <p:nvCxnSpPr>
          <p:cNvPr id="21" name="Straight Arrow Connector 20">
            <a:extLst>
              <a:ext uri="{FF2B5EF4-FFF2-40B4-BE49-F238E27FC236}">
                <a16:creationId xmlns:a16="http://schemas.microsoft.com/office/drawing/2014/main" xmlns="" id="{9F4945A1-B1C1-B949-9233-85FA72D68F01}"/>
              </a:ext>
            </a:extLst>
          </p:cNvPr>
          <p:cNvCxnSpPr>
            <a:cxnSpLocks/>
          </p:cNvCxnSpPr>
          <p:nvPr/>
        </p:nvCxnSpPr>
        <p:spPr bwMode="auto">
          <a:xfrm>
            <a:off x="4816178" y="3804331"/>
            <a:ext cx="2330020" cy="0"/>
          </a:xfrm>
          <a:prstGeom prst="straightConnector1">
            <a:avLst/>
          </a:prstGeom>
          <a:noFill/>
          <a:ln w="34925" cap="rnd" cmpd="sng" algn="ctr">
            <a:solidFill>
              <a:schemeClr val="tx1"/>
            </a:solidFill>
            <a:prstDash val="sysDot"/>
            <a:round/>
            <a:headEnd type="none" w="med" len="med"/>
            <a:tailEnd type="triangle"/>
          </a:ln>
          <a:effectLst/>
        </p:spPr>
      </p:cxnSp>
      <p:sp>
        <p:nvSpPr>
          <p:cNvPr id="22" name="TextBox 21">
            <a:extLst>
              <a:ext uri="{FF2B5EF4-FFF2-40B4-BE49-F238E27FC236}">
                <a16:creationId xmlns:a16="http://schemas.microsoft.com/office/drawing/2014/main" xmlns="" id="{8D9A884F-FE74-AB4A-A0C1-897976A5D1F8}"/>
              </a:ext>
            </a:extLst>
          </p:cNvPr>
          <p:cNvSpPr txBox="1"/>
          <p:nvPr/>
        </p:nvSpPr>
        <p:spPr>
          <a:xfrm>
            <a:off x="4828762" y="3473948"/>
            <a:ext cx="611200" cy="338939"/>
          </a:xfrm>
          <a:prstGeom prst="rect">
            <a:avLst/>
          </a:prstGeom>
          <a:noFill/>
        </p:spPr>
        <p:txBody>
          <a:bodyPr wrap="square" rtlCol="0">
            <a:spAutoFit/>
          </a:bodyPr>
          <a:lstStyle/>
          <a:p>
            <a:pPr algn="ctr">
              <a:lnSpc>
                <a:spcPts val="2200"/>
              </a:lnSpc>
            </a:pPr>
            <a:r>
              <a:rPr lang="en-US" sz="1200" dirty="0">
                <a:solidFill>
                  <a:schemeClr val="bg2"/>
                </a:solidFill>
                <a:cs typeface="Arial Narrow"/>
              </a:rPr>
              <a:t>Then</a:t>
            </a:r>
          </a:p>
        </p:txBody>
      </p:sp>
    </p:spTree>
    <p:extLst>
      <p:ext uri="{BB962C8B-B14F-4D97-AF65-F5344CB8AC3E}">
        <p14:creationId xmlns:p14="http://schemas.microsoft.com/office/powerpoint/2010/main" val="539459367"/>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p:cNvSpPr>
            <a:spLocks noGrp="1"/>
          </p:cNvSpPr>
          <p:nvPr>
            <p:ph type="title" idx="4294967295"/>
          </p:nvPr>
        </p:nvSpPr>
        <p:spPr>
          <a:xfrm>
            <a:off x="1277089" y="-9111480"/>
            <a:ext cx="11430000" cy="839788"/>
          </a:xfrm>
        </p:spPr>
        <p:txBody>
          <a:bodyPr/>
          <a:lstStyle/>
          <a:p>
            <a:r>
              <a:rPr lang="en-US" dirty="0"/>
              <a:t>My Equipment</a:t>
            </a:r>
          </a:p>
        </p:txBody>
      </p:sp>
      <p:sp>
        <p:nvSpPr>
          <p:cNvPr id="15" name="Rectangle 14"/>
          <p:cNvSpPr/>
          <p:nvPr/>
        </p:nvSpPr>
        <p:spPr>
          <a:xfrm>
            <a:off x="1568196" y="5098294"/>
            <a:ext cx="9055608" cy="400110"/>
          </a:xfrm>
          <a:prstGeom prst="rect">
            <a:avLst/>
          </a:prstGeom>
        </p:spPr>
        <p:txBody>
          <a:bodyPr wrap="square">
            <a:spAutoFit/>
          </a:bodyPr>
          <a:lstStyle/>
          <a:p>
            <a:pPr algn="ctr"/>
            <a:r>
              <a:rPr lang="en-US" sz="2000" b="1" dirty="0"/>
              <a:t>Leverage data to make the right decision, at the right time</a:t>
            </a:r>
            <a:endParaRPr lang="en-US" sz="1400" b="1" dirty="0"/>
          </a:p>
        </p:txBody>
      </p:sp>
      <p:sp>
        <p:nvSpPr>
          <p:cNvPr id="30" name="Title 1">
            <a:extLst>
              <a:ext uri="{FF2B5EF4-FFF2-40B4-BE49-F238E27FC236}">
                <a16:creationId xmlns:a16="http://schemas.microsoft.com/office/drawing/2014/main" xmlns="" id="{301762C9-8F9B-1D41-91BA-50BBEE1AAE3F}"/>
              </a:ext>
            </a:extLst>
          </p:cNvPr>
          <p:cNvSpPr txBox="1">
            <a:spLocks/>
          </p:cNvSpPr>
          <p:nvPr/>
        </p:nvSpPr>
        <p:spPr>
          <a:xfrm>
            <a:off x="190500" y="491824"/>
            <a:ext cx="11811000" cy="944881"/>
          </a:xfrm>
          <a:prstGeom prst="rect">
            <a:avLst/>
          </a:prstGeom>
        </p:spPr>
        <p:txBody>
          <a:bodyPr/>
          <a:lst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a:lstStyle>
          <a:p>
            <a:pPr defTabSz="914400"/>
            <a:r>
              <a:rPr lang="en-US" kern="0" dirty="0"/>
              <a:t>My </a:t>
            </a:r>
            <a:r>
              <a:rPr lang="en-US" kern="0" dirty="0" smtClean="0"/>
              <a:t>Equipment</a:t>
            </a:r>
            <a:endParaRPr lang="en-US" kern="0" dirty="0"/>
          </a:p>
        </p:txBody>
      </p:sp>
      <p:sp>
        <p:nvSpPr>
          <p:cNvPr id="33" name="TextBox 32">
            <a:extLst>
              <a:ext uri="{FF2B5EF4-FFF2-40B4-BE49-F238E27FC236}">
                <a16:creationId xmlns:a16="http://schemas.microsoft.com/office/drawing/2014/main" xmlns="" id="{A5A73AB1-90DA-E74E-8E88-8C574F3E3B01}"/>
              </a:ext>
            </a:extLst>
          </p:cNvPr>
          <p:cNvSpPr txBox="1"/>
          <p:nvPr/>
        </p:nvSpPr>
        <p:spPr>
          <a:xfrm>
            <a:off x="9218830" y="2726671"/>
            <a:ext cx="2467839" cy="1601229"/>
          </a:xfrm>
          <a:prstGeom prst="rect">
            <a:avLst/>
          </a:prstGeom>
          <a:noFill/>
          <a:ln w="3175" cap="flat" cmpd="sng" algn="ctr">
            <a:noFill/>
            <a:prstDash val="solid"/>
            <a:round/>
            <a:headEnd type="none" w="med" len="med"/>
            <a:tailEnd type="none" w="med" len="med"/>
          </a:ln>
          <a:effectLst/>
        </p:spPr>
        <p:txBody>
          <a:bodyPr vert="horz" wrap="square" lIns="121920" tIns="121920" rIns="121920" bIns="60960" numCol="1" rtlCol="0" anchor="t" anchorCtr="0" compatLnSpc="1">
            <a:noAutofit/>
          </a:bodyPr>
          <a:lstStyle>
            <a:defPPr>
              <a:defRPr lang="en-US"/>
            </a:defPPr>
            <a:lvl1pPr marL="171450" indent="-171450" defTabSz="914363">
              <a:lnSpc>
                <a:spcPct val="100000"/>
              </a:lnSpc>
              <a:spcBef>
                <a:spcPts val="600"/>
              </a:spcBef>
              <a:buClr>
                <a:schemeClr val="accent1">
                  <a:lumMod val="75000"/>
                </a:schemeClr>
              </a:buClr>
              <a:buFont typeface="Wingdings" pitchFamily="2" charset="2"/>
              <a:buChar char="§"/>
              <a:defRPr sz="1400" b="1">
                <a:solidFill>
                  <a:schemeClr val="tx1"/>
                </a:solidFill>
              </a:defRPr>
            </a:lvl1pPr>
            <a:lvl3pPr marL="169863" lvl="2" indent="-169863">
              <a:spcAft>
                <a:spcPts val="600"/>
              </a:spcAft>
              <a:buClr>
                <a:srgbClr val="FFFFFF"/>
              </a:buClr>
              <a:buSzPct val="100000"/>
              <a:buFont typeface="Arial" pitchFamily="34" charset="0"/>
              <a:buChar char="•"/>
              <a:defRPr sz="1400" b="1">
                <a:ln>
                  <a:solidFill>
                    <a:srgbClr val="FFFFFF">
                      <a:alpha val="0"/>
                    </a:srgbClr>
                  </a:solidFill>
                </a:ln>
                <a:solidFill>
                  <a:srgbClr val="FFFFFF"/>
                </a:solidFill>
                <a:ea typeface="Verdana" pitchFamily="34" charset="0"/>
                <a:cs typeface="Verdana" pitchFamily="34" charset="0"/>
              </a:defRPr>
            </a:lvl3pPr>
          </a:lstStyle>
          <a:p>
            <a:pPr marL="0" indent="0" algn="ctr">
              <a:spcBef>
                <a:spcPts val="0"/>
              </a:spcBef>
              <a:spcAft>
                <a:spcPts val="800"/>
              </a:spcAft>
              <a:buClrTx/>
              <a:buNone/>
            </a:pPr>
            <a:r>
              <a:rPr lang="en-US" sz="1600" dirty="0"/>
              <a:t>Data-driven </a:t>
            </a:r>
            <a:br>
              <a:rPr lang="en-US" sz="1600" dirty="0"/>
            </a:br>
            <a:r>
              <a:rPr lang="en-US" sz="1600" dirty="0"/>
              <a:t>decisions</a:t>
            </a:r>
            <a:endParaRPr lang="en-US" sz="1600" b="0" dirty="0"/>
          </a:p>
          <a:p>
            <a:pPr marL="0" indent="0" algn="ctr">
              <a:spcBef>
                <a:spcPts val="0"/>
              </a:spcBef>
              <a:spcAft>
                <a:spcPts val="800"/>
              </a:spcAft>
              <a:buClrTx/>
              <a:buNone/>
            </a:pPr>
            <a:r>
              <a:rPr lang="en-US" sz="1200" b="0" i="1" dirty="0"/>
              <a:t>Reduce waste</a:t>
            </a:r>
          </a:p>
          <a:p>
            <a:pPr marL="0" indent="0" algn="ctr">
              <a:spcBef>
                <a:spcPts val="0"/>
              </a:spcBef>
              <a:spcAft>
                <a:spcPts val="800"/>
              </a:spcAft>
              <a:buClrTx/>
              <a:buNone/>
            </a:pPr>
            <a:r>
              <a:rPr lang="en-US" sz="1200" b="0" i="1" dirty="0"/>
              <a:t>Improve budget utilization</a:t>
            </a:r>
          </a:p>
          <a:p>
            <a:pPr marL="0" indent="0" algn="ctr">
              <a:spcBef>
                <a:spcPts val="0"/>
              </a:spcBef>
              <a:spcAft>
                <a:spcPts val="800"/>
              </a:spcAft>
              <a:buClrTx/>
              <a:buNone/>
            </a:pPr>
            <a:r>
              <a:rPr lang="en-US" sz="1200" b="0" i="1" dirty="0"/>
              <a:t>Improve efficiencies</a:t>
            </a:r>
          </a:p>
          <a:p>
            <a:pPr marL="0" indent="0" algn="ctr">
              <a:spcBef>
                <a:spcPts val="0"/>
              </a:spcBef>
              <a:spcAft>
                <a:spcPts val="800"/>
              </a:spcAft>
              <a:buClrTx/>
              <a:buNone/>
            </a:pPr>
            <a:r>
              <a:rPr lang="en-US" sz="1200" b="0" i="1" dirty="0"/>
              <a:t>Improve speed</a:t>
            </a:r>
          </a:p>
        </p:txBody>
      </p:sp>
      <p:sp>
        <p:nvSpPr>
          <p:cNvPr id="34" name="TextBox 33">
            <a:extLst>
              <a:ext uri="{FF2B5EF4-FFF2-40B4-BE49-F238E27FC236}">
                <a16:creationId xmlns:a16="http://schemas.microsoft.com/office/drawing/2014/main" xmlns="" id="{A2B84316-98D3-1C45-AD5B-5B5AF58A9088}"/>
              </a:ext>
            </a:extLst>
          </p:cNvPr>
          <p:cNvSpPr txBox="1"/>
          <p:nvPr/>
        </p:nvSpPr>
        <p:spPr>
          <a:xfrm>
            <a:off x="6143268" y="2726671"/>
            <a:ext cx="2565573" cy="1557388"/>
          </a:xfrm>
          <a:prstGeom prst="rect">
            <a:avLst/>
          </a:prstGeom>
          <a:noFill/>
          <a:ln w="3175" cap="flat" cmpd="sng" algn="ctr">
            <a:noFill/>
            <a:prstDash val="solid"/>
            <a:round/>
            <a:headEnd type="none" w="med" len="med"/>
            <a:tailEnd type="none" w="med" len="med"/>
          </a:ln>
          <a:effectLst/>
        </p:spPr>
        <p:txBody>
          <a:bodyPr vert="horz" wrap="square" lIns="121920" tIns="121920" rIns="121920" bIns="60960" numCol="1" rtlCol="0" anchor="t" anchorCtr="0" compatLnSpc="1">
            <a:noAutofit/>
          </a:bodyPr>
          <a:lstStyle>
            <a:defPPr>
              <a:defRPr lang="en-US"/>
            </a:defPPr>
            <a:lvl1pPr marL="171450" indent="-171450" defTabSz="914363">
              <a:lnSpc>
                <a:spcPct val="100000"/>
              </a:lnSpc>
              <a:spcBef>
                <a:spcPts val="600"/>
              </a:spcBef>
              <a:buClr>
                <a:schemeClr val="accent1">
                  <a:lumMod val="75000"/>
                </a:schemeClr>
              </a:buClr>
              <a:buFont typeface="Wingdings" pitchFamily="2" charset="2"/>
              <a:buChar char="§"/>
              <a:defRPr sz="1400" b="1">
                <a:solidFill>
                  <a:schemeClr val="tx1"/>
                </a:solidFill>
              </a:defRPr>
            </a:lvl1pPr>
            <a:lvl3pPr marL="169863" lvl="2" indent="-169863">
              <a:spcAft>
                <a:spcPts val="600"/>
              </a:spcAft>
              <a:buClr>
                <a:srgbClr val="FFFFFF"/>
              </a:buClr>
              <a:buSzPct val="100000"/>
              <a:buFont typeface="Arial" pitchFamily="34" charset="0"/>
              <a:buChar char="•"/>
              <a:defRPr sz="1400" b="1">
                <a:ln>
                  <a:solidFill>
                    <a:srgbClr val="FFFFFF">
                      <a:alpha val="0"/>
                    </a:srgbClr>
                  </a:solidFill>
                </a:ln>
                <a:solidFill>
                  <a:srgbClr val="FFFFFF"/>
                </a:solidFill>
                <a:ea typeface="Verdana" pitchFamily="34" charset="0"/>
                <a:cs typeface="Verdana" pitchFamily="34" charset="0"/>
              </a:defRPr>
            </a:lvl3pPr>
          </a:lstStyle>
          <a:p>
            <a:pPr marL="0" indent="0" algn="ctr">
              <a:spcBef>
                <a:spcPts val="0"/>
              </a:spcBef>
              <a:spcAft>
                <a:spcPts val="800"/>
              </a:spcAft>
              <a:buClr>
                <a:schemeClr val="tx1"/>
              </a:buClr>
              <a:buNone/>
            </a:pPr>
            <a:r>
              <a:rPr lang="en-US" sz="1600" dirty="0"/>
              <a:t>Right </a:t>
            </a:r>
            <a:r>
              <a:rPr lang="en-US" sz="1600" dirty="0" smtClean="0"/>
              <a:t>time</a:t>
            </a:r>
            <a:endParaRPr lang="en-US" sz="1600" b="0" dirty="0"/>
          </a:p>
          <a:p>
            <a:pPr marL="0" indent="0" algn="ctr">
              <a:spcBef>
                <a:spcPts val="0"/>
              </a:spcBef>
              <a:spcAft>
                <a:spcPts val="800"/>
              </a:spcAft>
              <a:buClr>
                <a:schemeClr val="tx1"/>
              </a:buClr>
              <a:buNone/>
            </a:pPr>
            <a:r>
              <a:rPr lang="en-US" sz="1200" b="0" dirty="0"/>
              <a:t>Budgeting cycles</a:t>
            </a:r>
          </a:p>
          <a:p>
            <a:pPr marL="0" indent="0" algn="ctr">
              <a:spcBef>
                <a:spcPts val="0"/>
              </a:spcBef>
              <a:spcAft>
                <a:spcPts val="800"/>
              </a:spcAft>
              <a:buClr>
                <a:schemeClr val="tx1"/>
              </a:buClr>
              <a:buNone/>
            </a:pPr>
            <a:r>
              <a:rPr lang="en-US" sz="1200" b="0" dirty="0"/>
              <a:t>Modernization planning</a:t>
            </a:r>
          </a:p>
          <a:p>
            <a:pPr marL="0" indent="0" algn="ctr">
              <a:spcBef>
                <a:spcPts val="0"/>
              </a:spcBef>
              <a:spcAft>
                <a:spcPts val="800"/>
              </a:spcAft>
              <a:buClr>
                <a:schemeClr val="tx1"/>
              </a:buClr>
              <a:buNone/>
            </a:pPr>
            <a:r>
              <a:rPr lang="en-US" sz="1200" b="0" dirty="0"/>
              <a:t>Renewal planning</a:t>
            </a:r>
          </a:p>
          <a:p>
            <a:pPr marL="0" indent="0" algn="ctr">
              <a:spcBef>
                <a:spcPts val="0"/>
              </a:spcBef>
              <a:spcAft>
                <a:spcPts val="800"/>
              </a:spcAft>
              <a:buClr>
                <a:schemeClr val="tx1"/>
              </a:buClr>
              <a:buNone/>
            </a:pPr>
            <a:r>
              <a:rPr lang="en-US" sz="1200" b="0" dirty="0"/>
              <a:t>Inventory purchasing</a:t>
            </a:r>
          </a:p>
          <a:p>
            <a:pPr marL="0" indent="0" algn="ctr">
              <a:spcBef>
                <a:spcPts val="0"/>
              </a:spcBef>
              <a:spcAft>
                <a:spcPts val="800"/>
              </a:spcAft>
              <a:buClr>
                <a:schemeClr val="tx1"/>
              </a:buClr>
              <a:buNone/>
            </a:pPr>
            <a:r>
              <a:rPr lang="en-US" sz="1200" b="0" dirty="0"/>
              <a:t>Asset utilization</a:t>
            </a:r>
          </a:p>
          <a:p>
            <a:pPr>
              <a:lnSpc>
                <a:spcPts val="1867"/>
              </a:lnSpc>
            </a:pPr>
            <a:endParaRPr lang="en-US" b="0" dirty="0"/>
          </a:p>
          <a:p>
            <a:pPr>
              <a:lnSpc>
                <a:spcPts val="1867"/>
              </a:lnSpc>
            </a:pPr>
            <a:endParaRPr lang="en-US" b="0" dirty="0"/>
          </a:p>
          <a:p>
            <a:pPr>
              <a:lnSpc>
                <a:spcPts val="1867"/>
              </a:lnSpc>
            </a:pPr>
            <a:endParaRPr lang="en-US" b="0" dirty="0"/>
          </a:p>
        </p:txBody>
      </p:sp>
      <p:sp>
        <p:nvSpPr>
          <p:cNvPr id="35" name="TextBox 34">
            <a:extLst>
              <a:ext uri="{FF2B5EF4-FFF2-40B4-BE49-F238E27FC236}">
                <a16:creationId xmlns:a16="http://schemas.microsoft.com/office/drawing/2014/main" xmlns="" id="{2B93C706-6A99-6046-B8CB-AB3012B1E027}"/>
              </a:ext>
            </a:extLst>
          </p:cNvPr>
          <p:cNvSpPr txBox="1"/>
          <p:nvPr/>
        </p:nvSpPr>
        <p:spPr>
          <a:xfrm>
            <a:off x="3219423" y="2726671"/>
            <a:ext cx="2470336" cy="1369497"/>
          </a:xfrm>
          <a:prstGeom prst="rect">
            <a:avLst/>
          </a:prstGeom>
          <a:noFill/>
          <a:ln w="3175" cap="flat" cmpd="sng" algn="ctr">
            <a:noFill/>
            <a:prstDash val="solid"/>
            <a:round/>
            <a:headEnd type="none" w="med" len="med"/>
            <a:tailEnd type="none" w="med" len="med"/>
          </a:ln>
          <a:effectLst/>
        </p:spPr>
        <p:txBody>
          <a:bodyPr vert="horz" wrap="square" lIns="121920" tIns="121920" rIns="121920" bIns="60960" numCol="1" rtlCol="0" anchor="t" anchorCtr="0" compatLnSpc="1">
            <a:noAutofit/>
          </a:bodyPr>
          <a:lstStyle>
            <a:defPPr>
              <a:defRPr lang="en-US"/>
            </a:defPPr>
            <a:lvl1pPr marL="171450" indent="-171450" defTabSz="914363">
              <a:lnSpc>
                <a:spcPct val="100000"/>
              </a:lnSpc>
              <a:spcBef>
                <a:spcPts val="600"/>
              </a:spcBef>
              <a:buClr>
                <a:schemeClr val="accent1">
                  <a:lumMod val="75000"/>
                </a:schemeClr>
              </a:buClr>
              <a:buFont typeface="Wingdings" pitchFamily="2" charset="2"/>
              <a:buChar char="§"/>
              <a:defRPr sz="1400" b="1">
                <a:solidFill>
                  <a:schemeClr val="tx1"/>
                </a:solidFill>
              </a:defRPr>
            </a:lvl1pPr>
            <a:lvl3pPr marL="169863" lvl="2" indent="-169863">
              <a:spcAft>
                <a:spcPts val="600"/>
              </a:spcAft>
              <a:buClr>
                <a:srgbClr val="FFFFFF"/>
              </a:buClr>
              <a:buSzPct val="100000"/>
              <a:buFont typeface="Arial" pitchFamily="34" charset="0"/>
              <a:buChar char="•"/>
              <a:defRPr sz="1400" b="1">
                <a:ln>
                  <a:solidFill>
                    <a:srgbClr val="FFFFFF">
                      <a:alpha val="0"/>
                    </a:srgbClr>
                  </a:solidFill>
                </a:ln>
                <a:solidFill>
                  <a:srgbClr val="FFFFFF"/>
                </a:solidFill>
                <a:ea typeface="Verdana" pitchFamily="34" charset="0"/>
                <a:cs typeface="Verdana" pitchFamily="34" charset="0"/>
              </a:defRPr>
            </a:lvl3pPr>
          </a:lstStyle>
          <a:p>
            <a:pPr marL="0" indent="0" algn="ctr">
              <a:spcBef>
                <a:spcPts val="0"/>
              </a:spcBef>
              <a:spcAft>
                <a:spcPts val="800"/>
              </a:spcAft>
              <a:buClr>
                <a:schemeClr val="tx1"/>
              </a:buClr>
              <a:buNone/>
            </a:pPr>
            <a:r>
              <a:rPr lang="en-US" sz="1600" dirty="0"/>
              <a:t>Right information</a:t>
            </a:r>
            <a:endParaRPr lang="en-US" sz="1600" b="0" dirty="0"/>
          </a:p>
          <a:p>
            <a:pPr marL="0" indent="0" algn="ctr">
              <a:spcBef>
                <a:spcPts val="0"/>
              </a:spcBef>
              <a:spcAft>
                <a:spcPts val="800"/>
              </a:spcAft>
              <a:buClr>
                <a:schemeClr val="tx1"/>
              </a:buClr>
              <a:buNone/>
            </a:pPr>
            <a:r>
              <a:rPr lang="en-US" sz="1200" b="0" dirty="0"/>
              <a:t>Context</a:t>
            </a:r>
          </a:p>
          <a:p>
            <a:pPr marL="0" indent="0" algn="ctr">
              <a:spcBef>
                <a:spcPts val="0"/>
              </a:spcBef>
              <a:spcAft>
                <a:spcPts val="800"/>
              </a:spcAft>
              <a:buClr>
                <a:schemeClr val="tx1"/>
              </a:buClr>
              <a:buNone/>
            </a:pPr>
            <a:r>
              <a:rPr lang="en-US" sz="1200" b="0" dirty="0"/>
              <a:t>Asset attributes</a:t>
            </a:r>
          </a:p>
          <a:p>
            <a:pPr marL="0" indent="0" algn="ctr">
              <a:spcBef>
                <a:spcPts val="0"/>
              </a:spcBef>
              <a:spcAft>
                <a:spcPts val="800"/>
              </a:spcAft>
              <a:buClr>
                <a:schemeClr val="tx1"/>
              </a:buClr>
              <a:buNone/>
            </a:pPr>
            <a:r>
              <a:rPr lang="en-US" sz="1200" b="0" dirty="0"/>
              <a:t>Physical location</a:t>
            </a:r>
          </a:p>
          <a:p>
            <a:pPr marL="0" indent="0" algn="ctr">
              <a:spcBef>
                <a:spcPts val="0"/>
              </a:spcBef>
              <a:spcAft>
                <a:spcPts val="800"/>
              </a:spcAft>
              <a:buClr>
                <a:schemeClr val="tx1"/>
              </a:buClr>
              <a:buNone/>
            </a:pPr>
            <a:r>
              <a:rPr lang="en-US" sz="1200" b="0" dirty="0"/>
              <a:t>Lifecycle information</a:t>
            </a:r>
          </a:p>
        </p:txBody>
      </p:sp>
      <p:sp>
        <p:nvSpPr>
          <p:cNvPr id="36" name="TextBox 35">
            <a:extLst>
              <a:ext uri="{FF2B5EF4-FFF2-40B4-BE49-F238E27FC236}">
                <a16:creationId xmlns:a16="http://schemas.microsoft.com/office/drawing/2014/main" xmlns="" id="{166313DB-7B25-9D4A-9FAD-31948FA12952}"/>
              </a:ext>
            </a:extLst>
          </p:cNvPr>
          <p:cNvSpPr txBox="1"/>
          <p:nvPr/>
        </p:nvSpPr>
        <p:spPr>
          <a:xfrm>
            <a:off x="488289" y="2726671"/>
            <a:ext cx="2075503" cy="1557388"/>
          </a:xfrm>
          <a:prstGeom prst="rect">
            <a:avLst/>
          </a:prstGeom>
          <a:noFill/>
          <a:ln w="3175" cap="flat" cmpd="sng" algn="ctr">
            <a:noFill/>
            <a:prstDash val="solid"/>
            <a:round/>
            <a:headEnd type="none" w="med" len="med"/>
            <a:tailEnd type="none" w="med" len="med"/>
          </a:ln>
          <a:effectLst/>
        </p:spPr>
        <p:txBody>
          <a:bodyPr vert="horz" wrap="square" lIns="121920" tIns="121920" rIns="121920" bIns="60960" numCol="1" rtlCol="0" anchor="t" anchorCtr="0" compatLnSpc="1">
            <a:noAutofit/>
          </a:bodyPr>
          <a:lstStyle>
            <a:defPPr>
              <a:defRPr lang="en-US"/>
            </a:defPPr>
            <a:lvl1pPr marL="171450" indent="-171450" algn="l" defTabSz="914363">
              <a:buClr>
                <a:schemeClr val="accent1">
                  <a:lumMod val="75000"/>
                </a:schemeClr>
              </a:buClr>
              <a:buFont typeface="Wingdings" pitchFamily="2" charset="2"/>
              <a:buChar char="§"/>
              <a:defRPr sz="1100" b="1">
                <a:solidFill>
                  <a:schemeClr val="tx1"/>
                </a:solidFill>
              </a:defRPr>
            </a:lvl1pPr>
            <a:lvl3pPr marL="169863" lvl="2" indent="-169863">
              <a:spcAft>
                <a:spcPts val="600"/>
              </a:spcAft>
              <a:buClr>
                <a:srgbClr val="FFFFFF"/>
              </a:buClr>
              <a:buSzPct val="100000"/>
              <a:buFont typeface="Arial" pitchFamily="34" charset="0"/>
              <a:buChar char="•"/>
              <a:defRPr sz="1400" b="1">
                <a:ln>
                  <a:solidFill>
                    <a:srgbClr val="FFFFFF">
                      <a:alpha val="0"/>
                    </a:srgbClr>
                  </a:solidFill>
                </a:ln>
                <a:solidFill>
                  <a:srgbClr val="FFFFFF"/>
                </a:solidFill>
                <a:ea typeface="Verdana" pitchFamily="34" charset="0"/>
                <a:cs typeface="Verdana" pitchFamily="34" charset="0"/>
              </a:defRPr>
            </a:lvl3pPr>
          </a:lstStyle>
          <a:p>
            <a:pPr marL="0" indent="0" algn="ctr">
              <a:spcAft>
                <a:spcPts val="800"/>
              </a:spcAft>
              <a:buClr>
                <a:schemeClr val="tx1"/>
              </a:buClr>
              <a:buNone/>
              <a:defRPr/>
            </a:pPr>
            <a:r>
              <a:rPr lang="en-US" sz="1600" dirty="0"/>
              <a:t>Right people</a:t>
            </a:r>
          </a:p>
          <a:p>
            <a:pPr marL="0" indent="0" algn="ctr">
              <a:spcAft>
                <a:spcPts val="800"/>
              </a:spcAft>
              <a:buClr>
                <a:schemeClr val="tx1"/>
              </a:buClr>
              <a:buNone/>
              <a:defRPr/>
            </a:pPr>
            <a:r>
              <a:rPr lang="en-US" sz="1200" b="0" dirty="0"/>
              <a:t>Corporate</a:t>
            </a:r>
          </a:p>
          <a:p>
            <a:pPr marL="0" indent="0" algn="ctr">
              <a:spcAft>
                <a:spcPts val="800"/>
              </a:spcAft>
              <a:buClr>
                <a:schemeClr val="tx1"/>
              </a:buClr>
              <a:buNone/>
              <a:defRPr/>
            </a:pPr>
            <a:r>
              <a:rPr lang="en-US" sz="1200" b="0" dirty="0"/>
              <a:t>Plant management</a:t>
            </a:r>
          </a:p>
          <a:p>
            <a:pPr marL="0" indent="0" algn="ctr">
              <a:spcAft>
                <a:spcPts val="800"/>
              </a:spcAft>
              <a:buClr>
                <a:schemeClr val="tx1"/>
              </a:buClr>
              <a:buNone/>
              <a:defRPr/>
            </a:pPr>
            <a:r>
              <a:rPr lang="en-US" sz="1200" b="0" dirty="0"/>
              <a:t>IT / Security</a:t>
            </a:r>
          </a:p>
          <a:p>
            <a:pPr marL="0" indent="0" algn="ctr">
              <a:spcAft>
                <a:spcPts val="800"/>
              </a:spcAft>
              <a:buClr>
                <a:schemeClr val="tx1"/>
              </a:buClr>
              <a:buNone/>
              <a:defRPr/>
            </a:pPr>
            <a:r>
              <a:rPr lang="en-US" sz="1200" b="0" dirty="0"/>
              <a:t>Operations</a:t>
            </a:r>
          </a:p>
          <a:p>
            <a:pPr marL="0" indent="0" algn="ctr">
              <a:spcAft>
                <a:spcPts val="800"/>
              </a:spcAft>
              <a:buClr>
                <a:schemeClr val="tx1"/>
              </a:buClr>
              <a:buNone/>
              <a:defRPr/>
            </a:pPr>
            <a:r>
              <a:rPr lang="en-US" sz="1200" b="0" dirty="0"/>
              <a:t>Maintenance</a:t>
            </a:r>
          </a:p>
          <a:p>
            <a:pPr marL="0" indent="0" algn="ctr">
              <a:lnSpc>
                <a:spcPts val="1867"/>
              </a:lnSpc>
              <a:spcAft>
                <a:spcPts val="800"/>
              </a:spcAft>
              <a:buNone/>
              <a:defRPr/>
            </a:pPr>
            <a:endParaRPr lang="en-US" sz="1400" b="0" dirty="0"/>
          </a:p>
          <a:p>
            <a:pPr marL="0" indent="0" algn="ctr">
              <a:lnSpc>
                <a:spcPts val="1867"/>
              </a:lnSpc>
              <a:spcAft>
                <a:spcPts val="800"/>
              </a:spcAft>
              <a:buNone/>
              <a:defRPr/>
            </a:pPr>
            <a:endParaRPr lang="en-US" sz="1400" b="0" dirty="0"/>
          </a:p>
        </p:txBody>
      </p:sp>
      <p:sp>
        <p:nvSpPr>
          <p:cNvPr id="10" name="Plus 9">
            <a:extLst>
              <a:ext uri="{FF2B5EF4-FFF2-40B4-BE49-F238E27FC236}">
                <a16:creationId xmlns:a16="http://schemas.microsoft.com/office/drawing/2014/main" xmlns="" id="{7C1084F5-08CF-1E4B-B42C-32F331E2697E}"/>
              </a:ext>
            </a:extLst>
          </p:cNvPr>
          <p:cNvSpPr/>
          <p:nvPr/>
        </p:nvSpPr>
        <p:spPr bwMode="auto">
          <a:xfrm>
            <a:off x="2807893" y="2806436"/>
            <a:ext cx="358048" cy="358048"/>
          </a:xfrm>
          <a:prstGeom prst="mathPlus">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51" name="Plus 50">
            <a:extLst>
              <a:ext uri="{FF2B5EF4-FFF2-40B4-BE49-F238E27FC236}">
                <a16:creationId xmlns:a16="http://schemas.microsoft.com/office/drawing/2014/main" xmlns="" id="{C3E95940-1533-FA4E-938F-F46AB6D06F4B}"/>
              </a:ext>
            </a:extLst>
          </p:cNvPr>
          <p:cNvSpPr/>
          <p:nvPr/>
        </p:nvSpPr>
        <p:spPr bwMode="auto">
          <a:xfrm>
            <a:off x="5770298" y="2806436"/>
            <a:ext cx="358048" cy="358048"/>
          </a:xfrm>
          <a:prstGeom prst="mathPlus">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12" name="Equal 11">
            <a:extLst>
              <a:ext uri="{FF2B5EF4-FFF2-40B4-BE49-F238E27FC236}">
                <a16:creationId xmlns:a16="http://schemas.microsoft.com/office/drawing/2014/main" xmlns="" id="{9FEF2BDA-9471-C14F-B867-35F483435974}"/>
              </a:ext>
            </a:extLst>
          </p:cNvPr>
          <p:cNvSpPr/>
          <p:nvPr/>
        </p:nvSpPr>
        <p:spPr bwMode="auto">
          <a:xfrm>
            <a:off x="8728633" y="2806436"/>
            <a:ext cx="353975" cy="358048"/>
          </a:xfrm>
          <a:prstGeom prst="mathEqual">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pic>
        <p:nvPicPr>
          <p:cNvPr id="3" name="Picture 2" descr="A picture containing object, gauge&#10;&#10;Description automatically generated">
            <a:extLst>
              <a:ext uri="{FF2B5EF4-FFF2-40B4-BE49-F238E27FC236}">
                <a16:creationId xmlns:a16="http://schemas.microsoft.com/office/drawing/2014/main" xmlns="" id="{88241433-06C2-3A40-B913-BF9AB7651F33}"/>
              </a:ext>
            </a:extLst>
          </p:cNvPr>
          <p:cNvPicPr>
            <a:picLocks noChangeAspect="1"/>
          </p:cNvPicPr>
          <p:nvPr/>
        </p:nvPicPr>
        <p:blipFill rotWithShape="1">
          <a:blip r:embed="rId2"/>
          <a:srcRect r="78313"/>
          <a:stretch/>
        </p:blipFill>
        <p:spPr>
          <a:xfrm>
            <a:off x="1109833" y="1734659"/>
            <a:ext cx="977759" cy="863600"/>
          </a:xfrm>
          <a:prstGeom prst="rect">
            <a:avLst/>
          </a:prstGeom>
        </p:spPr>
      </p:pic>
      <p:pic>
        <p:nvPicPr>
          <p:cNvPr id="19" name="Picture 18" descr="A picture containing object, gauge&#10;&#10;Description automatically generated">
            <a:extLst>
              <a:ext uri="{FF2B5EF4-FFF2-40B4-BE49-F238E27FC236}">
                <a16:creationId xmlns:a16="http://schemas.microsoft.com/office/drawing/2014/main" xmlns="" id="{8EDE6941-3A2C-F24F-B07C-30900452C49E}"/>
              </a:ext>
            </a:extLst>
          </p:cNvPr>
          <p:cNvPicPr>
            <a:picLocks noChangeAspect="1"/>
          </p:cNvPicPr>
          <p:nvPr/>
        </p:nvPicPr>
        <p:blipFill rotWithShape="1">
          <a:blip r:embed="rId2"/>
          <a:srcRect l="26488" t="-1446" r="49977" b="1446"/>
          <a:stretch/>
        </p:blipFill>
        <p:spPr>
          <a:xfrm>
            <a:off x="3899141" y="1734659"/>
            <a:ext cx="1061048" cy="863600"/>
          </a:xfrm>
          <a:prstGeom prst="rect">
            <a:avLst/>
          </a:prstGeom>
        </p:spPr>
      </p:pic>
      <p:pic>
        <p:nvPicPr>
          <p:cNvPr id="20" name="Picture 19" descr="A picture containing object, gauge&#10;&#10;Description automatically generated">
            <a:extLst>
              <a:ext uri="{FF2B5EF4-FFF2-40B4-BE49-F238E27FC236}">
                <a16:creationId xmlns:a16="http://schemas.microsoft.com/office/drawing/2014/main" xmlns="" id="{4FCDC2A5-234A-8544-991B-71B4BCA1615F}"/>
              </a:ext>
            </a:extLst>
          </p:cNvPr>
          <p:cNvPicPr>
            <a:picLocks noChangeAspect="1"/>
          </p:cNvPicPr>
          <p:nvPr/>
        </p:nvPicPr>
        <p:blipFill rotWithShape="1">
          <a:blip r:embed="rId2"/>
          <a:srcRect l="54008" t="-1446" r="22457" b="1446"/>
          <a:stretch/>
        </p:blipFill>
        <p:spPr>
          <a:xfrm>
            <a:off x="6832122" y="1734659"/>
            <a:ext cx="1061048" cy="863600"/>
          </a:xfrm>
          <a:prstGeom prst="rect">
            <a:avLst/>
          </a:prstGeom>
        </p:spPr>
      </p:pic>
      <p:pic>
        <p:nvPicPr>
          <p:cNvPr id="21" name="Picture 20" descr="A picture containing object, gauge&#10;&#10;Description automatically generated">
            <a:extLst>
              <a:ext uri="{FF2B5EF4-FFF2-40B4-BE49-F238E27FC236}">
                <a16:creationId xmlns:a16="http://schemas.microsoft.com/office/drawing/2014/main" xmlns="" id="{56E8ECFD-C57F-454A-8B36-82A0DDF37A9B}"/>
              </a:ext>
            </a:extLst>
          </p:cNvPr>
          <p:cNvPicPr>
            <a:picLocks noChangeAspect="1"/>
          </p:cNvPicPr>
          <p:nvPr/>
        </p:nvPicPr>
        <p:blipFill rotWithShape="1">
          <a:blip r:embed="rId2"/>
          <a:srcRect l="80030" t="-1446" r="-3565" b="1446"/>
          <a:stretch/>
        </p:blipFill>
        <p:spPr>
          <a:xfrm>
            <a:off x="9894500" y="1734659"/>
            <a:ext cx="1061048" cy="863600"/>
          </a:xfrm>
          <a:prstGeom prst="rect">
            <a:avLst/>
          </a:prstGeom>
        </p:spPr>
      </p:pic>
    </p:spTree>
    <p:extLst>
      <p:ext uri="{BB962C8B-B14F-4D97-AF65-F5344CB8AC3E}">
        <p14:creationId xmlns:p14="http://schemas.microsoft.com/office/powerpoint/2010/main" val="2553667268"/>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Begin with an Installed Base Evaluation™</a:t>
            </a:r>
          </a:p>
        </p:txBody>
      </p:sp>
      <p:cxnSp>
        <p:nvCxnSpPr>
          <p:cNvPr id="4" name="Straight Connector 3"/>
          <p:cNvCxnSpPr/>
          <p:nvPr/>
        </p:nvCxnSpPr>
        <p:spPr bwMode="auto">
          <a:xfrm>
            <a:off x="5048016" y="3924668"/>
            <a:ext cx="731520" cy="0"/>
          </a:xfrm>
          <a:prstGeom prst="line">
            <a:avLst/>
          </a:prstGeom>
          <a:noFill/>
          <a:ln w="9525" cap="flat" cmpd="sng" algn="ctr">
            <a:solidFill>
              <a:schemeClr val="accent1"/>
            </a:solidFill>
            <a:prstDash val="solid"/>
            <a:round/>
            <a:headEnd type="none" w="med" len="med"/>
            <a:tailEnd type="none" w="med" len="med"/>
          </a:ln>
          <a:effectLst/>
        </p:spPr>
      </p:cxnSp>
      <p:cxnSp>
        <p:nvCxnSpPr>
          <p:cNvPr id="5" name="Straight Connector 4"/>
          <p:cNvCxnSpPr/>
          <p:nvPr/>
        </p:nvCxnSpPr>
        <p:spPr bwMode="auto">
          <a:xfrm>
            <a:off x="-34160" y="3903153"/>
            <a:ext cx="822960" cy="0"/>
          </a:xfrm>
          <a:prstGeom prst="line">
            <a:avLst/>
          </a:prstGeom>
          <a:noFill/>
          <a:ln w="9525" cap="flat" cmpd="sng" algn="ctr">
            <a:solidFill>
              <a:schemeClr val="accent1"/>
            </a:solidFill>
            <a:prstDash val="solid"/>
            <a:round/>
            <a:headEnd type="none" w="med" len="med"/>
            <a:tailEnd type="none" w="med" len="med"/>
          </a:ln>
          <a:effectLst/>
        </p:spPr>
      </p:cxnSp>
      <p:grpSp>
        <p:nvGrpSpPr>
          <p:cNvPr id="6" name="Group 5"/>
          <p:cNvGrpSpPr/>
          <p:nvPr/>
        </p:nvGrpSpPr>
        <p:grpSpPr>
          <a:xfrm>
            <a:off x="785308" y="2293347"/>
            <a:ext cx="4281543" cy="3396018"/>
            <a:chOff x="1384665" y="2689412"/>
            <a:chExt cx="1718203" cy="1753137"/>
          </a:xfrm>
        </p:grpSpPr>
        <p:cxnSp>
          <p:nvCxnSpPr>
            <p:cNvPr id="7" name="Straight Connector 6"/>
            <p:cNvCxnSpPr/>
            <p:nvPr/>
          </p:nvCxnSpPr>
          <p:spPr bwMode="auto">
            <a:xfrm>
              <a:off x="1384665" y="2690589"/>
              <a:ext cx="0" cy="1751960"/>
            </a:xfrm>
            <a:prstGeom prst="line">
              <a:avLst/>
            </a:prstGeom>
            <a:noFill/>
            <a:ln w="9525" cap="flat" cmpd="sng" algn="ctr">
              <a:solidFill>
                <a:schemeClr val="accent1"/>
              </a:solidFill>
              <a:prstDash val="solid"/>
              <a:round/>
              <a:headEnd type="none" w="med" len="med"/>
              <a:tailEnd type="none" w="med" len="med"/>
            </a:ln>
            <a:effectLst/>
          </p:spPr>
        </p:cxnSp>
        <p:cxnSp>
          <p:nvCxnSpPr>
            <p:cNvPr id="8" name="Straight Connector 7"/>
            <p:cNvCxnSpPr/>
            <p:nvPr/>
          </p:nvCxnSpPr>
          <p:spPr bwMode="auto">
            <a:xfrm>
              <a:off x="3087799" y="2689412"/>
              <a:ext cx="0" cy="1751960"/>
            </a:xfrm>
            <a:prstGeom prst="line">
              <a:avLst/>
            </a:prstGeom>
            <a:noFill/>
            <a:ln w="9525" cap="flat" cmpd="sng" algn="ctr">
              <a:solidFill>
                <a:schemeClr val="accent1"/>
              </a:solidFill>
              <a:prstDash val="solid"/>
              <a:round/>
              <a:headEnd type="none" w="med" len="med"/>
              <a:tailEnd type="none" w="med" len="med"/>
            </a:ln>
            <a:effectLst/>
          </p:spPr>
        </p:cxnSp>
        <p:cxnSp>
          <p:nvCxnSpPr>
            <p:cNvPr id="9" name="Straight Connector 8"/>
            <p:cNvCxnSpPr/>
            <p:nvPr/>
          </p:nvCxnSpPr>
          <p:spPr bwMode="auto">
            <a:xfrm>
              <a:off x="1384665" y="4442549"/>
              <a:ext cx="1718203" cy="0"/>
            </a:xfrm>
            <a:prstGeom prst="line">
              <a:avLst/>
            </a:prstGeom>
            <a:noFill/>
            <a:ln w="9525" cap="flat" cmpd="sng" algn="ctr">
              <a:solidFill>
                <a:schemeClr val="accent1"/>
              </a:solidFill>
              <a:prstDash val="solid"/>
              <a:round/>
              <a:headEnd type="none" w="med" len="med"/>
              <a:tailEnd type="none" w="med" len="med"/>
            </a:ln>
            <a:effectLst/>
          </p:spPr>
        </p:cxnSp>
        <p:cxnSp>
          <p:nvCxnSpPr>
            <p:cNvPr id="10" name="Straight Connector 9"/>
            <p:cNvCxnSpPr/>
            <p:nvPr/>
          </p:nvCxnSpPr>
          <p:spPr bwMode="auto">
            <a:xfrm>
              <a:off x="1384665" y="2690589"/>
              <a:ext cx="383681" cy="0"/>
            </a:xfrm>
            <a:prstGeom prst="line">
              <a:avLst/>
            </a:prstGeom>
            <a:noFill/>
            <a:ln w="9525" cap="flat" cmpd="sng" algn="ctr">
              <a:solidFill>
                <a:schemeClr val="accent1"/>
              </a:solidFill>
              <a:prstDash val="solid"/>
              <a:round/>
              <a:headEnd type="none" w="med" len="med"/>
              <a:tailEnd type="none" w="med" len="med"/>
            </a:ln>
            <a:effectLst/>
          </p:spPr>
        </p:cxnSp>
        <p:cxnSp>
          <p:nvCxnSpPr>
            <p:cNvPr id="11" name="Straight Connector 10"/>
            <p:cNvCxnSpPr/>
            <p:nvPr/>
          </p:nvCxnSpPr>
          <p:spPr bwMode="auto">
            <a:xfrm>
              <a:off x="2704118" y="2690589"/>
              <a:ext cx="383681" cy="0"/>
            </a:xfrm>
            <a:prstGeom prst="line">
              <a:avLst/>
            </a:prstGeom>
            <a:noFill/>
            <a:ln w="9525" cap="flat" cmpd="sng" algn="ctr">
              <a:solidFill>
                <a:schemeClr val="accent1"/>
              </a:solidFill>
              <a:prstDash val="solid"/>
              <a:round/>
              <a:headEnd type="none" w="med" len="med"/>
              <a:tailEnd type="none" w="med" len="med"/>
            </a:ln>
            <a:effectLst/>
          </p:spPr>
        </p:cxnSp>
      </p:grpSp>
      <p:grpSp>
        <p:nvGrpSpPr>
          <p:cNvPr id="12" name="Group 11"/>
          <p:cNvGrpSpPr/>
          <p:nvPr/>
        </p:nvGrpSpPr>
        <p:grpSpPr>
          <a:xfrm>
            <a:off x="922797" y="2674918"/>
            <a:ext cx="4068954" cy="2617198"/>
            <a:chOff x="3401918" y="2237914"/>
            <a:chExt cx="5421959" cy="2953746"/>
          </a:xfrm>
        </p:grpSpPr>
        <p:sp>
          <p:nvSpPr>
            <p:cNvPr id="13" name="TextBox 12"/>
            <p:cNvSpPr txBox="1"/>
            <p:nvPr/>
          </p:nvSpPr>
          <p:spPr>
            <a:xfrm>
              <a:off x="3401918" y="3420156"/>
              <a:ext cx="5288784" cy="1771504"/>
            </a:xfrm>
            <a:prstGeom prst="rect">
              <a:avLst/>
            </a:prstGeom>
            <a:noFill/>
          </p:spPr>
          <p:txBody>
            <a:bodyPr wrap="square" rtlCol="0">
              <a:spAutoFit/>
            </a:bodyPr>
            <a:lstStyle/>
            <a:p>
              <a:pPr algn="ctr" defTabSz="609494"/>
              <a:r>
                <a:rPr lang="en-US" sz="3200" dirty="0">
                  <a:solidFill>
                    <a:srgbClr val="B92332"/>
                  </a:solidFill>
                  <a:ea typeface="Arial" charset="0"/>
                  <a:cs typeface="Arial" charset="0"/>
                </a:rPr>
                <a:t>Your lifecycle risk by site, area, line, machine, and panel</a:t>
              </a:r>
            </a:p>
          </p:txBody>
        </p:sp>
        <p:sp>
          <p:nvSpPr>
            <p:cNvPr id="14" name="TextBox 13"/>
            <p:cNvSpPr txBox="1"/>
            <p:nvPr/>
          </p:nvSpPr>
          <p:spPr>
            <a:xfrm>
              <a:off x="3488296" y="2237914"/>
              <a:ext cx="5335581" cy="1215738"/>
            </a:xfrm>
            <a:prstGeom prst="rect">
              <a:avLst/>
            </a:prstGeom>
            <a:noFill/>
          </p:spPr>
          <p:txBody>
            <a:bodyPr wrap="square" rtlCol="0">
              <a:spAutoFit/>
            </a:bodyPr>
            <a:lstStyle/>
            <a:p>
              <a:pPr algn="ctr" defTabSz="609494"/>
              <a:r>
                <a:rPr lang="en-US" sz="3200" b="1" spc="600" dirty="0">
                  <a:solidFill>
                    <a:srgbClr val="404040"/>
                  </a:solidFill>
                  <a:ea typeface="Arial" charset="0"/>
                  <a:cs typeface="Arial" charset="0"/>
                </a:rPr>
                <a:t>BETTER UNDERSTAND</a:t>
              </a:r>
              <a:endParaRPr lang="en-US" sz="3200" b="1" dirty="0">
                <a:solidFill>
                  <a:srgbClr val="404040"/>
                </a:solidFill>
                <a:ea typeface="Arial" charset="0"/>
                <a:cs typeface="Arial" charset="0"/>
              </a:endParaRPr>
            </a:p>
          </p:txBody>
        </p:sp>
      </p:grpSp>
      <p:cxnSp>
        <p:nvCxnSpPr>
          <p:cNvPr id="15" name="Straight Connector 14"/>
          <p:cNvCxnSpPr/>
          <p:nvPr/>
        </p:nvCxnSpPr>
        <p:spPr bwMode="auto">
          <a:xfrm>
            <a:off x="5779536" y="2491548"/>
            <a:ext cx="0" cy="3017520"/>
          </a:xfrm>
          <a:prstGeom prst="line">
            <a:avLst/>
          </a:prstGeom>
          <a:noFill/>
          <a:ln w="9525" cap="flat" cmpd="sng" algn="ctr">
            <a:solidFill>
              <a:schemeClr val="accent1"/>
            </a:solidFill>
            <a:prstDash val="solid"/>
            <a:round/>
            <a:headEnd type="none" w="med" len="med"/>
            <a:tailEnd type="none" w="med" len="med"/>
          </a:ln>
          <a:effectLst/>
        </p:spPr>
      </p:cxnSp>
      <p:sp>
        <p:nvSpPr>
          <p:cNvPr id="16" name="TextBox 15"/>
          <p:cNvSpPr txBox="1"/>
          <p:nvPr/>
        </p:nvSpPr>
        <p:spPr>
          <a:xfrm>
            <a:off x="5985386" y="2468678"/>
            <a:ext cx="6070060" cy="2616101"/>
          </a:xfrm>
          <a:prstGeom prst="rect">
            <a:avLst/>
          </a:prstGeom>
        </p:spPr>
        <p:txBody>
          <a:bodyPr wrap="square" rtlCol="0" anchor="t">
            <a:spAutoFit/>
          </a:bodyPr>
          <a:lstStyle/>
          <a:p>
            <a:pPr defTabSz="609494"/>
            <a:r>
              <a:rPr lang="en-US" sz="2000" spc="200" dirty="0">
                <a:solidFill>
                  <a:srgbClr val="000000"/>
                </a:solidFill>
                <a:cs typeface="Arial" panose="020B0604020202020204" pitchFamily="34" charset="0"/>
              </a:rPr>
              <a:t>An Installed Base Evaluation™ (IBE</a:t>
            </a:r>
            <a:r>
              <a:rPr lang="en-US" sz="2000" spc="200" baseline="30000" dirty="0">
                <a:solidFill>
                  <a:srgbClr val="000000"/>
                </a:solidFill>
                <a:cs typeface="Arial" panose="020B0604020202020204" pitchFamily="34" charset="0"/>
              </a:rPr>
              <a:t>®</a:t>
            </a:r>
            <a:r>
              <a:rPr lang="en-US" sz="2000" spc="200" dirty="0">
                <a:solidFill>
                  <a:srgbClr val="000000"/>
                </a:solidFill>
                <a:cs typeface="Arial" panose="020B0604020202020204" pitchFamily="34" charset="0"/>
              </a:rPr>
              <a:t>) is a </a:t>
            </a:r>
            <a:br>
              <a:rPr lang="en-US" sz="2000" spc="200" dirty="0">
                <a:solidFill>
                  <a:srgbClr val="000000"/>
                </a:solidFill>
                <a:cs typeface="Arial" panose="020B0604020202020204" pitchFamily="34" charset="0"/>
              </a:rPr>
            </a:br>
            <a:r>
              <a:rPr lang="en-US" sz="2000" spc="200" dirty="0">
                <a:solidFill>
                  <a:srgbClr val="000000"/>
                </a:solidFill>
                <a:cs typeface="Arial" panose="020B0604020202020204" pitchFamily="34" charset="0"/>
              </a:rPr>
              <a:t>site-delivered service.</a:t>
            </a:r>
          </a:p>
          <a:p>
            <a:pPr defTabSz="609494"/>
            <a:endParaRPr lang="en-US" sz="2000" spc="200" dirty="0">
              <a:solidFill>
                <a:srgbClr val="000000"/>
              </a:solidFill>
              <a:cs typeface="Arial" panose="020B0604020202020204" pitchFamily="34" charset="0"/>
            </a:endParaRPr>
          </a:p>
          <a:p>
            <a:pPr defTabSz="609494"/>
            <a:r>
              <a:rPr lang="en-US" sz="2000" spc="200" dirty="0">
                <a:solidFill>
                  <a:srgbClr val="000000"/>
                </a:solidFill>
                <a:cs typeface="Arial" panose="020B0604020202020204" pitchFamily="34" charset="0"/>
              </a:rPr>
              <a:t>It provides actionable intelligence to help customers make data-driven decisions regarding the support and obsolescence management of their installed base assets</a:t>
            </a:r>
            <a:r>
              <a:rPr lang="en-US" sz="2000" spc="150" dirty="0">
                <a:solidFill>
                  <a:srgbClr val="000000"/>
                </a:solidFill>
                <a:cs typeface="Arial" panose="020B0604020202020204" pitchFamily="34" charset="0"/>
              </a:rPr>
              <a:t>.</a:t>
            </a:r>
            <a:endParaRPr lang="en-US" dirty="0">
              <a:solidFill>
                <a:srgbClr val="000000"/>
              </a:solidFill>
            </a:endParaRPr>
          </a:p>
          <a:p>
            <a:pPr defTabSz="914400"/>
            <a:endParaRPr lang="en-US" kern="0" dirty="0">
              <a:solidFill>
                <a:srgbClr val="000000"/>
              </a:solidFill>
            </a:endParaRPr>
          </a:p>
        </p:txBody>
      </p:sp>
    </p:spTree>
    <p:extLst>
      <p:ext uri="{BB962C8B-B14F-4D97-AF65-F5344CB8AC3E}">
        <p14:creationId xmlns:p14="http://schemas.microsoft.com/office/powerpoint/2010/main" val="414733933"/>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an IBE</a:t>
            </a:r>
            <a:r>
              <a:rPr lang="en-US" baseline="30000" dirty="0"/>
              <a:t>®</a:t>
            </a:r>
            <a:r>
              <a:rPr lang="en-US" dirty="0"/>
              <a:t> tell me?</a:t>
            </a:r>
          </a:p>
        </p:txBody>
      </p:sp>
      <p:cxnSp>
        <p:nvCxnSpPr>
          <p:cNvPr id="5" name="Straight Connector 4"/>
          <p:cNvCxnSpPr/>
          <p:nvPr/>
        </p:nvCxnSpPr>
        <p:spPr bwMode="auto">
          <a:xfrm>
            <a:off x="5048016" y="3924668"/>
            <a:ext cx="731520" cy="0"/>
          </a:xfrm>
          <a:prstGeom prst="line">
            <a:avLst/>
          </a:prstGeom>
          <a:noFill/>
          <a:ln w="9525" cap="flat" cmpd="sng" algn="ctr">
            <a:solidFill>
              <a:schemeClr val="accent1"/>
            </a:solidFill>
            <a:prstDash val="solid"/>
            <a:round/>
            <a:headEnd type="none" w="med" len="med"/>
            <a:tailEnd type="none" w="med" len="med"/>
          </a:ln>
          <a:effectLst/>
        </p:spPr>
      </p:cxnSp>
      <p:cxnSp>
        <p:nvCxnSpPr>
          <p:cNvPr id="6" name="Straight Connector 5"/>
          <p:cNvCxnSpPr/>
          <p:nvPr/>
        </p:nvCxnSpPr>
        <p:spPr bwMode="auto">
          <a:xfrm>
            <a:off x="-34160" y="3903153"/>
            <a:ext cx="822960" cy="0"/>
          </a:xfrm>
          <a:prstGeom prst="line">
            <a:avLst/>
          </a:prstGeom>
          <a:noFill/>
          <a:ln w="9525" cap="flat" cmpd="sng" algn="ctr">
            <a:solidFill>
              <a:schemeClr val="accent1"/>
            </a:solidFill>
            <a:prstDash val="solid"/>
            <a:round/>
            <a:headEnd type="none" w="med" len="med"/>
            <a:tailEnd type="none" w="med" len="med"/>
          </a:ln>
          <a:effectLst/>
        </p:spPr>
      </p:cxnSp>
      <p:grpSp>
        <p:nvGrpSpPr>
          <p:cNvPr id="7" name="Group 6"/>
          <p:cNvGrpSpPr/>
          <p:nvPr/>
        </p:nvGrpSpPr>
        <p:grpSpPr>
          <a:xfrm>
            <a:off x="785308" y="2293347"/>
            <a:ext cx="4281543" cy="3396018"/>
            <a:chOff x="1384665" y="2689412"/>
            <a:chExt cx="1718203" cy="1753137"/>
          </a:xfrm>
        </p:grpSpPr>
        <p:cxnSp>
          <p:nvCxnSpPr>
            <p:cNvPr id="8" name="Straight Connector 7"/>
            <p:cNvCxnSpPr/>
            <p:nvPr/>
          </p:nvCxnSpPr>
          <p:spPr bwMode="auto">
            <a:xfrm>
              <a:off x="1384665" y="2690589"/>
              <a:ext cx="0" cy="1751960"/>
            </a:xfrm>
            <a:prstGeom prst="line">
              <a:avLst/>
            </a:prstGeom>
            <a:noFill/>
            <a:ln w="9525" cap="flat" cmpd="sng" algn="ctr">
              <a:solidFill>
                <a:schemeClr val="accent1"/>
              </a:solidFill>
              <a:prstDash val="solid"/>
              <a:round/>
              <a:headEnd type="none" w="med" len="med"/>
              <a:tailEnd type="none" w="med" len="med"/>
            </a:ln>
            <a:effectLst/>
          </p:spPr>
        </p:cxnSp>
        <p:cxnSp>
          <p:nvCxnSpPr>
            <p:cNvPr id="9" name="Straight Connector 8"/>
            <p:cNvCxnSpPr/>
            <p:nvPr/>
          </p:nvCxnSpPr>
          <p:spPr bwMode="auto">
            <a:xfrm>
              <a:off x="3087799" y="2689412"/>
              <a:ext cx="0" cy="1751960"/>
            </a:xfrm>
            <a:prstGeom prst="line">
              <a:avLst/>
            </a:prstGeom>
            <a:noFill/>
            <a:ln w="9525" cap="flat" cmpd="sng" algn="ctr">
              <a:solidFill>
                <a:schemeClr val="accent1"/>
              </a:solidFill>
              <a:prstDash val="solid"/>
              <a:round/>
              <a:headEnd type="none" w="med" len="med"/>
              <a:tailEnd type="none" w="med" len="med"/>
            </a:ln>
            <a:effectLst/>
          </p:spPr>
        </p:cxnSp>
        <p:cxnSp>
          <p:nvCxnSpPr>
            <p:cNvPr id="10" name="Straight Connector 9"/>
            <p:cNvCxnSpPr/>
            <p:nvPr/>
          </p:nvCxnSpPr>
          <p:spPr bwMode="auto">
            <a:xfrm>
              <a:off x="1384665" y="4442549"/>
              <a:ext cx="1718203" cy="0"/>
            </a:xfrm>
            <a:prstGeom prst="line">
              <a:avLst/>
            </a:prstGeom>
            <a:noFill/>
            <a:ln w="9525" cap="flat" cmpd="sng" algn="ctr">
              <a:solidFill>
                <a:schemeClr val="accent1"/>
              </a:solidFill>
              <a:prstDash val="solid"/>
              <a:round/>
              <a:headEnd type="none" w="med" len="med"/>
              <a:tailEnd type="none" w="med" len="med"/>
            </a:ln>
            <a:effectLst/>
          </p:spPr>
        </p:cxnSp>
        <p:cxnSp>
          <p:nvCxnSpPr>
            <p:cNvPr id="11" name="Straight Connector 10"/>
            <p:cNvCxnSpPr/>
            <p:nvPr/>
          </p:nvCxnSpPr>
          <p:spPr bwMode="auto">
            <a:xfrm>
              <a:off x="1384665" y="2690589"/>
              <a:ext cx="383681" cy="0"/>
            </a:xfrm>
            <a:prstGeom prst="line">
              <a:avLst/>
            </a:prstGeom>
            <a:noFill/>
            <a:ln w="9525" cap="flat" cmpd="sng" algn="ctr">
              <a:solidFill>
                <a:schemeClr val="accent1"/>
              </a:solidFill>
              <a:prstDash val="solid"/>
              <a:round/>
              <a:headEnd type="none" w="med" len="med"/>
              <a:tailEnd type="none" w="med" len="med"/>
            </a:ln>
            <a:effectLst/>
          </p:spPr>
        </p:cxnSp>
        <p:cxnSp>
          <p:nvCxnSpPr>
            <p:cNvPr id="12" name="Straight Connector 11"/>
            <p:cNvCxnSpPr/>
            <p:nvPr/>
          </p:nvCxnSpPr>
          <p:spPr bwMode="auto">
            <a:xfrm>
              <a:off x="2704118" y="2690589"/>
              <a:ext cx="383681" cy="0"/>
            </a:xfrm>
            <a:prstGeom prst="line">
              <a:avLst/>
            </a:prstGeom>
            <a:noFill/>
            <a:ln w="9525" cap="flat" cmpd="sng" algn="ctr">
              <a:solidFill>
                <a:schemeClr val="accent1"/>
              </a:solidFill>
              <a:prstDash val="solid"/>
              <a:round/>
              <a:headEnd type="none" w="med" len="med"/>
              <a:tailEnd type="none" w="med" len="med"/>
            </a:ln>
            <a:effectLst/>
          </p:spPr>
        </p:cxnSp>
      </p:grpSp>
      <p:grpSp>
        <p:nvGrpSpPr>
          <p:cNvPr id="13" name="Group 12"/>
          <p:cNvGrpSpPr/>
          <p:nvPr/>
        </p:nvGrpSpPr>
        <p:grpSpPr>
          <a:xfrm>
            <a:off x="779500" y="2838785"/>
            <a:ext cx="4249801" cy="2182429"/>
            <a:chOff x="3210972" y="2422851"/>
            <a:chExt cx="5662941" cy="2463069"/>
          </a:xfrm>
        </p:grpSpPr>
        <p:sp>
          <p:nvSpPr>
            <p:cNvPr id="14" name="TextBox 13"/>
            <p:cNvSpPr txBox="1"/>
            <p:nvPr/>
          </p:nvSpPr>
          <p:spPr>
            <a:xfrm>
              <a:off x="3210972" y="3670182"/>
              <a:ext cx="5662941" cy="1215738"/>
            </a:xfrm>
            <a:prstGeom prst="rect">
              <a:avLst/>
            </a:prstGeom>
            <a:noFill/>
          </p:spPr>
          <p:txBody>
            <a:bodyPr wrap="square" rtlCol="0">
              <a:spAutoFit/>
            </a:bodyPr>
            <a:lstStyle/>
            <a:p>
              <a:pPr algn="ctr" defTabSz="609494"/>
              <a:r>
                <a:rPr lang="en-US" sz="3200" dirty="0">
                  <a:solidFill>
                    <a:srgbClr val="B92332"/>
                  </a:solidFill>
                  <a:ea typeface="Arial" charset="0"/>
                  <a:cs typeface="Arial" charset="0"/>
                </a:rPr>
                <a:t>Shared Understanding of Your Assets</a:t>
              </a:r>
            </a:p>
          </p:txBody>
        </p:sp>
        <p:sp>
          <p:nvSpPr>
            <p:cNvPr id="15" name="TextBox 14"/>
            <p:cNvSpPr txBox="1"/>
            <p:nvPr/>
          </p:nvSpPr>
          <p:spPr>
            <a:xfrm>
              <a:off x="3446648" y="2422851"/>
              <a:ext cx="5335581" cy="1215738"/>
            </a:xfrm>
            <a:prstGeom prst="rect">
              <a:avLst/>
            </a:prstGeom>
            <a:noFill/>
          </p:spPr>
          <p:txBody>
            <a:bodyPr wrap="square" rtlCol="0">
              <a:spAutoFit/>
            </a:bodyPr>
            <a:lstStyle/>
            <a:p>
              <a:pPr algn="ctr" defTabSz="609494"/>
              <a:r>
                <a:rPr lang="en-US" sz="3200" b="1" spc="600" dirty="0">
                  <a:solidFill>
                    <a:srgbClr val="404040"/>
                  </a:solidFill>
                  <a:ea typeface="Arial" charset="0"/>
                  <a:cs typeface="Arial" charset="0"/>
                </a:rPr>
                <a:t>COMMON DEFINITION</a:t>
              </a:r>
              <a:endParaRPr lang="en-US" sz="3200" b="1" dirty="0">
                <a:solidFill>
                  <a:srgbClr val="404040"/>
                </a:solidFill>
                <a:ea typeface="Arial" charset="0"/>
                <a:cs typeface="Arial" charset="0"/>
              </a:endParaRPr>
            </a:p>
          </p:txBody>
        </p:sp>
      </p:grpSp>
      <p:cxnSp>
        <p:nvCxnSpPr>
          <p:cNvPr id="16" name="Straight Connector 15"/>
          <p:cNvCxnSpPr/>
          <p:nvPr/>
        </p:nvCxnSpPr>
        <p:spPr bwMode="auto">
          <a:xfrm>
            <a:off x="5779536" y="2491548"/>
            <a:ext cx="0" cy="3017520"/>
          </a:xfrm>
          <a:prstGeom prst="line">
            <a:avLst/>
          </a:prstGeom>
          <a:noFill/>
          <a:ln w="9525" cap="flat" cmpd="sng" algn="ctr">
            <a:solidFill>
              <a:schemeClr val="accent1"/>
            </a:solidFill>
            <a:prstDash val="solid"/>
            <a:round/>
            <a:headEnd type="none" w="med" len="med"/>
            <a:tailEnd type="none" w="med" len="med"/>
          </a:ln>
          <a:effectLst/>
        </p:spPr>
      </p:cxnSp>
      <p:sp>
        <p:nvSpPr>
          <p:cNvPr id="17" name="TextBox 16"/>
          <p:cNvSpPr txBox="1"/>
          <p:nvPr/>
        </p:nvSpPr>
        <p:spPr>
          <a:xfrm>
            <a:off x="5985386" y="1939290"/>
            <a:ext cx="6070060" cy="4401205"/>
          </a:xfrm>
          <a:prstGeom prst="rect">
            <a:avLst/>
          </a:prstGeom>
        </p:spPr>
        <p:txBody>
          <a:bodyPr wrap="square" rtlCol="0" anchor="t">
            <a:spAutoFit/>
          </a:bodyPr>
          <a:lstStyle/>
          <a:p>
            <a:pPr marL="342900" indent="-342900" defTabSz="914400">
              <a:buFont typeface="Arial" panose="020B0604020202020204" pitchFamily="34" charset="0"/>
              <a:buChar char="•"/>
            </a:pPr>
            <a:r>
              <a:rPr lang="en-US" sz="2000" kern="0" spc="200" dirty="0">
                <a:solidFill>
                  <a:srgbClr val="000000"/>
                </a:solidFill>
                <a:cs typeface="Arial" panose="020B0604020202020204" pitchFamily="34" charset="0"/>
              </a:rPr>
              <a:t>Reduce costs by identifying and eliminating excess inventory</a:t>
            </a:r>
          </a:p>
          <a:p>
            <a:pPr marL="342900" indent="-342900" defTabSz="914400">
              <a:buFont typeface="Arial" panose="020B0604020202020204" pitchFamily="34" charset="0"/>
              <a:buChar char="•"/>
            </a:pPr>
            <a:endParaRPr lang="en-US" sz="2000" kern="0" spc="200" dirty="0">
              <a:solidFill>
                <a:srgbClr val="000000"/>
              </a:solidFill>
              <a:cs typeface="Arial" panose="020B0604020202020204" pitchFamily="34" charset="0"/>
            </a:endParaRPr>
          </a:p>
          <a:p>
            <a:pPr marL="342900" indent="-342900" defTabSz="914400">
              <a:buFont typeface="Arial" panose="020B0604020202020204" pitchFamily="34" charset="0"/>
              <a:buChar char="•"/>
            </a:pPr>
            <a:r>
              <a:rPr lang="en-US" sz="2000" kern="0" spc="200" dirty="0">
                <a:solidFill>
                  <a:srgbClr val="000000"/>
                </a:solidFill>
                <a:cs typeface="Arial" panose="020B0604020202020204" pitchFamily="34" charset="0"/>
              </a:rPr>
              <a:t>Increase uptime by ensuring critical spares are on-site to support production and maintenance</a:t>
            </a:r>
          </a:p>
          <a:p>
            <a:pPr marL="342900" indent="-342900" defTabSz="914400">
              <a:buFont typeface="Arial" panose="020B0604020202020204" pitchFamily="34" charset="0"/>
              <a:buChar char="•"/>
            </a:pPr>
            <a:endParaRPr lang="en-US" sz="2000" kern="0" spc="200" dirty="0">
              <a:solidFill>
                <a:srgbClr val="000000"/>
              </a:solidFill>
              <a:cs typeface="Arial" panose="020B0604020202020204" pitchFamily="34" charset="0"/>
            </a:endParaRPr>
          </a:p>
          <a:p>
            <a:pPr marL="342900" indent="-342900" defTabSz="914400">
              <a:buFont typeface="Arial" panose="020B0604020202020204" pitchFamily="34" charset="0"/>
              <a:buChar char="•"/>
            </a:pPr>
            <a:r>
              <a:rPr lang="en-US" sz="2000" kern="0" spc="200" dirty="0">
                <a:solidFill>
                  <a:srgbClr val="000000"/>
                </a:solidFill>
                <a:cs typeface="Arial" panose="020B0604020202020204" pitchFamily="34" charset="0"/>
              </a:rPr>
              <a:t>Identify and mitigate risks associated with supporting legacy equipment</a:t>
            </a:r>
          </a:p>
          <a:p>
            <a:pPr marL="342900" indent="-342900" defTabSz="914400">
              <a:buFont typeface="Arial" panose="020B0604020202020204" pitchFamily="34" charset="0"/>
              <a:buChar char="•"/>
            </a:pPr>
            <a:endParaRPr lang="en-US" sz="2000" kern="0" spc="200" dirty="0">
              <a:solidFill>
                <a:srgbClr val="000000"/>
              </a:solidFill>
              <a:cs typeface="Arial" panose="020B0604020202020204" pitchFamily="34" charset="0"/>
            </a:endParaRPr>
          </a:p>
          <a:p>
            <a:pPr marL="342900" indent="-342900" defTabSz="914400">
              <a:buFont typeface="Arial" panose="020B0604020202020204" pitchFamily="34" charset="0"/>
              <a:buChar char="•"/>
            </a:pPr>
            <a:r>
              <a:rPr lang="en-US" sz="2000" kern="0" spc="200" dirty="0">
                <a:solidFill>
                  <a:srgbClr val="000000"/>
                </a:solidFill>
                <a:cs typeface="Arial" panose="020B0604020202020204" pitchFamily="34" charset="0"/>
              </a:rPr>
              <a:t>Gain broader visibility into your facility assets</a:t>
            </a:r>
          </a:p>
          <a:p>
            <a:pPr marL="342900" indent="-342900" defTabSz="914400">
              <a:buFont typeface="Arial" panose="020B0604020202020204" pitchFamily="34" charset="0"/>
              <a:buChar char="•"/>
            </a:pPr>
            <a:endParaRPr lang="en-US" sz="2000" kern="0" spc="200" dirty="0">
              <a:solidFill>
                <a:srgbClr val="000000"/>
              </a:solidFill>
              <a:cs typeface="Arial" panose="020B0604020202020204" pitchFamily="34" charset="0"/>
            </a:endParaRPr>
          </a:p>
          <a:p>
            <a:pPr marL="342900" indent="-342900" defTabSz="914400">
              <a:buFont typeface="Arial" panose="020B0604020202020204" pitchFamily="34" charset="0"/>
              <a:buChar char="•"/>
            </a:pPr>
            <a:r>
              <a:rPr lang="en-US" sz="2000" kern="0" spc="200" dirty="0">
                <a:solidFill>
                  <a:srgbClr val="000000"/>
                </a:solidFill>
                <a:cs typeface="Arial" panose="020B0604020202020204" pitchFamily="34" charset="0"/>
              </a:rPr>
              <a:t>Identify shortages of spare parts</a:t>
            </a:r>
          </a:p>
        </p:txBody>
      </p:sp>
      <p:sp>
        <p:nvSpPr>
          <p:cNvPr id="19" name="Oval 18"/>
          <p:cNvSpPr/>
          <p:nvPr/>
        </p:nvSpPr>
        <p:spPr bwMode="auto">
          <a:xfrm>
            <a:off x="2419100" y="5338557"/>
            <a:ext cx="977265" cy="254289"/>
          </a:xfrm>
          <a:prstGeom prst="ellipse">
            <a:avLst/>
          </a:prstGeom>
          <a:solidFill>
            <a:srgbClr val="FFFFFF">
              <a:lumMod val="50000"/>
            </a:srgbClr>
          </a:solidFill>
          <a:ln>
            <a:noFill/>
            <a:headEnd/>
            <a:tailEnd/>
          </a:ln>
          <a:effectLst/>
          <a:scene3d>
            <a:camera prst="orthographicFront"/>
            <a:lightRig rig="threePt" dir="t">
              <a:rot lat="0" lon="0" rev="1200000"/>
            </a:lightRig>
          </a:scene3d>
          <a:sp3d/>
        </p:spPr>
        <p:txBody>
          <a:bodyPr wrap="none" rtlCol="0" anchor="ctr">
            <a:prstTxWarp prst="textNoShape">
              <a:avLst/>
            </a:prstTxWarp>
          </a:bodyPr>
          <a:lstStyle/>
          <a:p>
            <a:pPr algn="ctr" defTabSz="685767" eaLnBrk="0" fontAlgn="base" hangingPunct="0">
              <a:spcBef>
                <a:spcPct val="0"/>
              </a:spcBef>
              <a:spcAft>
                <a:spcPct val="0"/>
              </a:spcAft>
              <a:defRPr/>
            </a:pPr>
            <a:endParaRPr lang="en-US" sz="2400" kern="0">
              <a:solidFill>
                <a:srgbClr val="000000"/>
              </a:solidFill>
              <a:latin typeface="Arial" charset="0"/>
            </a:endParaRPr>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48254" y="5099322"/>
            <a:ext cx="169114" cy="338227"/>
          </a:xfrm>
          <a:prstGeom prst="rect">
            <a:avLst/>
          </a:prstGeom>
        </p:spPr>
      </p:pic>
      <p:pic>
        <p:nvPicPr>
          <p:cNvPr id="21" name="Pictur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75565" y="5232601"/>
            <a:ext cx="368420" cy="185441"/>
          </a:xfrm>
          <a:prstGeom prst="rect">
            <a:avLst/>
          </a:prstGeom>
        </p:spPr>
      </p:pic>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25242" y="5054551"/>
            <a:ext cx="165215" cy="192917"/>
          </a:xfrm>
          <a:prstGeom prst="rect">
            <a:avLst/>
          </a:prstGeom>
        </p:spPr>
      </p:pic>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76877" y="5070333"/>
            <a:ext cx="310390" cy="216920"/>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58282" y="5226375"/>
            <a:ext cx="59891" cy="197642"/>
          </a:xfrm>
          <a:prstGeom prst="rect">
            <a:avLst/>
          </a:prstGeom>
        </p:spPr>
      </p:pic>
      <p:pic>
        <p:nvPicPr>
          <p:cNvPr id="25" name="Picture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26746" y="5226376"/>
            <a:ext cx="73327" cy="241979"/>
          </a:xfrm>
          <a:prstGeom prst="rect">
            <a:avLst/>
          </a:prstGeom>
        </p:spPr>
      </p:pic>
      <p:pic>
        <p:nvPicPr>
          <p:cNvPr id="26" name="Picture 2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11196" y="5226376"/>
            <a:ext cx="73327" cy="241979"/>
          </a:xfrm>
          <a:prstGeom prst="rect">
            <a:avLst/>
          </a:prstGeom>
        </p:spPr>
      </p:pic>
    </p:spTree>
    <p:extLst>
      <p:ext uri="{BB962C8B-B14F-4D97-AF65-F5344CB8AC3E}">
        <p14:creationId xmlns:p14="http://schemas.microsoft.com/office/powerpoint/2010/main" val="2863378309"/>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TITLE SLIDE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solidFill>
              <a:schemeClr val="bg2"/>
            </a:solidFill>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8" id="{A36BD171-E659-49C5-B9F3-E0478E0C3784}" vid="{466296B3-F626-4125-844D-2B6AEF041EC5}"/>
    </a:ext>
  </a:extLst>
</a:theme>
</file>

<file path=ppt/theme/theme2.xml><?xml version="1.0" encoding="utf-8"?>
<a:theme xmlns:a="http://schemas.openxmlformats.org/drawingml/2006/main" name="CONTENT SLIDE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solidFill>
              <a:schemeClr val="bg2"/>
            </a:solidFill>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8" id="{A36BD171-E659-49C5-B9F3-E0478E0C3784}" vid="{45DAD1C7-8EBA-4D1E-9C82-892C3ED07FF8}"/>
    </a:ext>
  </a:extLst>
</a:theme>
</file>

<file path=ppt/theme/theme3.xml><?xml version="1.0" encoding="utf-8"?>
<a:theme xmlns:a="http://schemas.openxmlformats.org/drawingml/2006/main" name="SOFTWARE SHOWCASE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solidFill>
              <a:schemeClr val="bg2"/>
            </a:solidFill>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8" id="{A36BD171-E659-49C5-B9F3-E0478E0C3784}" vid="{AB6181E6-74C1-4630-AAFA-E36588BAEBCC}"/>
    </a:ext>
  </a:extLst>
</a:theme>
</file>

<file path=ppt/theme/theme4.xml><?xml version="1.0" encoding="utf-8"?>
<a:theme xmlns:a="http://schemas.openxmlformats.org/drawingml/2006/main" name="HARDWARE SHOWCASE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8" id="{A36BD171-E659-49C5-B9F3-E0478E0C3784}" vid="{A706BC11-AE90-4D73-A145-43DEB0858B20}"/>
    </a:ext>
  </a:extLst>
</a:theme>
</file>

<file path=ppt/theme/theme5.xml><?xml version="1.0" encoding="utf-8"?>
<a:theme xmlns:a="http://schemas.openxmlformats.org/drawingml/2006/main" name="DIVIDER SLIDE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solidFill>
              <a:schemeClr val="bg1"/>
            </a:solidFill>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8" id="{A36BD171-E659-49C5-B9F3-E0478E0C3784}" vid="{7F9A42F8-BEFA-47AD-9CDF-E89BB034A356}"/>
    </a:ext>
  </a:extLst>
</a:theme>
</file>

<file path=ppt/theme/theme6.xml><?xml version="1.0" encoding="utf-8"?>
<a:theme xmlns:a="http://schemas.openxmlformats.org/drawingml/2006/main" name="CLOSING SLIDE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solidFill>
              <a:schemeClr val="bg2"/>
            </a:solidFill>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8" id="{A36BD171-E659-49C5-B9F3-E0478E0C3784}" vid="{96D4731C-FFF5-4A96-AD09-9308CBDAD468}"/>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RA_Internal_WhiteAlternate_2019BrandTemplate</Template>
  <TotalTime>471</TotalTime>
  <Words>1409</Words>
  <Application>Microsoft Office PowerPoint</Application>
  <PresentationFormat>Widescreen</PresentationFormat>
  <Paragraphs>283</Paragraphs>
  <Slides>22</Slides>
  <Notes>1</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22</vt:i4>
      </vt:variant>
    </vt:vector>
  </HeadingPairs>
  <TitlesOfParts>
    <vt:vector size="39" baseType="lpstr">
      <vt:lpstr>Arial Unicode MS</vt:lpstr>
      <vt:lpstr>ＭＳ Ｐゴシック</vt:lpstr>
      <vt:lpstr>Arial</vt:lpstr>
      <vt:lpstr>Arial Black</vt:lpstr>
      <vt:lpstr>Arial Narrow</vt:lpstr>
      <vt:lpstr>Bahnschrift SemiBold Condensed</vt:lpstr>
      <vt:lpstr>Bebas Neue</vt:lpstr>
      <vt:lpstr>Calibri</vt:lpstr>
      <vt:lpstr>Montserrat Ultra Light</vt:lpstr>
      <vt:lpstr>Poppins SemiBold</vt:lpstr>
      <vt:lpstr>Wingdings</vt:lpstr>
      <vt:lpstr>TITLE SLIDES</vt:lpstr>
      <vt:lpstr>CONTENT SLIDES</vt:lpstr>
      <vt:lpstr>SOFTWARE SHOWCASES</vt:lpstr>
      <vt:lpstr>HARDWARE SHOWCASES</vt:lpstr>
      <vt:lpstr>DIVIDER SLIDES</vt:lpstr>
      <vt:lpstr>CLOSING SLIDES</vt:lpstr>
      <vt:lpstr>How To Sell My Equipment:  Evolving Asset Management  with Digital Technology </vt:lpstr>
      <vt:lpstr>We live in a complex world…</vt:lpstr>
      <vt:lpstr>Commonly asked questions by industrial companies</vt:lpstr>
      <vt:lpstr>Decision making in the past</vt:lpstr>
      <vt:lpstr>Business risks and drivers</vt:lpstr>
      <vt:lpstr>Why Digital Services?</vt:lpstr>
      <vt:lpstr>My Equipment</vt:lpstr>
      <vt:lpstr>Begin with an Installed Base Evaluation™</vt:lpstr>
      <vt:lpstr>What does an IBE® tell me?</vt:lpstr>
      <vt:lpstr>My Equipment</vt:lpstr>
      <vt:lpstr>Installed Base Evaluation™ Project Delivery</vt:lpstr>
      <vt:lpstr>Feature and Enhancement Release Schedule</vt:lpstr>
      <vt:lpstr>Lifecycle Alert and Notification</vt:lpstr>
      <vt:lpstr>Recently Changed Lifecycle View</vt:lpstr>
      <vt:lpstr>Product Context Page</vt:lpstr>
      <vt:lpstr>My Equipment – How to Buy</vt:lpstr>
      <vt:lpstr>Industries to Target</vt:lpstr>
      <vt:lpstr>Differentiators</vt:lpstr>
      <vt:lpstr>Qualifying Questions to Ask</vt:lpstr>
      <vt:lpstr>Information needed for quote</vt:lpstr>
      <vt:lpstr>Additional Questions?</vt:lpstr>
      <vt:lpstr>Thank you</vt:lpstr>
    </vt:vector>
  </TitlesOfParts>
  <Manager/>
  <Company>Rockwell Automation</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 in sentence case</dc:title>
  <dc:subject>Company Internal</dc:subject>
  <dc:creator>Erika L. Longworth</dc:creator>
  <cp:keywords>Company Internal</cp:keywords>
  <dc:description>Company Internal</dc:description>
  <cp:lastModifiedBy>Erika L. Longworth</cp:lastModifiedBy>
  <cp:revision>18</cp:revision>
  <dcterms:created xsi:type="dcterms:W3CDTF">2019-05-14T14:05:28Z</dcterms:created>
  <dcterms:modified xsi:type="dcterms:W3CDTF">2019-09-05T14:15:53Z</dcterms:modified>
  <cp:category>Company Internal</cp:category>
  <cp:contentStatus>Company Internal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le">
    <vt:lpwstr>Company Confidential</vt:lpwstr>
  </property>
  <property fmtid="{D5CDD505-2E9C-101B-9397-08002B2CF9AE}" pid="3" name="Author">
    <vt:lpwstr>Rockwell Automation</vt:lpwstr>
  </property>
</Properties>
</file>